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7" r:id="rId2"/>
    <p:sldId id="256" r:id="rId3"/>
    <p:sldId id="260" r:id="rId4"/>
    <p:sldId id="274" r:id="rId5"/>
    <p:sldId id="273" r:id="rId6"/>
    <p:sldId id="264" r:id="rId7"/>
    <p:sldId id="267" r:id="rId8"/>
    <p:sldId id="269" r:id="rId9"/>
    <p:sldId id="270" r:id="rId10"/>
    <p:sldId id="259" r:id="rId11"/>
    <p:sldId id="278" r:id="rId12"/>
    <p:sldId id="268" r:id="rId13"/>
    <p:sldId id="261" r:id="rId14"/>
    <p:sldId id="262" r:id="rId15"/>
    <p:sldId id="263" r:id="rId16"/>
    <p:sldId id="26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682"/>
    <a:srgbClr val="F7F5F6"/>
    <a:srgbClr val="F5F3F4"/>
    <a:srgbClr val="FCFCFC"/>
    <a:srgbClr val="86898F"/>
    <a:srgbClr val="7F8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91EA03-7651-4F13-9C76-25EC40CEF3A4}" v="374" dt="2023-11-08T14:24:52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490" autoAdjust="0"/>
  </p:normalViewPr>
  <p:slideViewPr>
    <p:cSldViewPr snapToGrid="0">
      <p:cViewPr>
        <p:scale>
          <a:sx n="75" d="100"/>
          <a:sy n="75" d="100"/>
        </p:scale>
        <p:origin x="970" y="-518"/>
      </p:cViewPr>
      <p:guideLst/>
    </p:cSldViewPr>
  </p:slideViewPr>
  <p:notesTextViewPr>
    <p:cViewPr>
      <p:scale>
        <a:sx n="232" d="100"/>
        <a:sy n="232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hr Fabienne (fehrfab2)" userId="fc80f9c5-a554-4843-a554-02509f3cb5f9" providerId="ADAL" clId="{9491EA03-7651-4F13-9C76-25EC40CEF3A4}"/>
    <pc:docChg chg="undo custSel addSld delSld modSld sldOrd">
      <pc:chgData name="Fehr Fabienne (fehrfab2)" userId="fc80f9c5-a554-4843-a554-02509f3cb5f9" providerId="ADAL" clId="{9491EA03-7651-4F13-9C76-25EC40CEF3A4}" dt="2023-11-08T14:24:52.732" v="2259" actId="1038"/>
      <pc:docMkLst>
        <pc:docMk/>
      </pc:docMkLst>
      <pc:sldChg chg="addSp delSp modSp mod ord">
        <pc:chgData name="Fehr Fabienne (fehrfab2)" userId="fc80f9c5-a554-4843-a554-02509f3cb5f9" providerId="ADAL" clId="{9491EA03-7651-4F13-9C76-25EC40CEF3A4}" dt="2023-11-08T13:29:23.442" v="1452" actId="1076"/>
        <pc:sldMkLst>
          <pc:docMk/>
          <pc:sldMk cId="2177342437" sldId="256"/>
        </pc:sldMkLst>
        <pc:spChg chg="add del mod">
          <ac:chgData name="Fehr Fabienne (fehrfab2)" userId="fc80f9c5-a554-4843-a554-02509f3cb5f9" providerId="ADAL" clId="{9491EA03-7651-4F13-9C76-25EC40CEF3A4}" dt="2023-11-08T11:05:06.302" v="102" actId="478"/>
          <ac:spMkLst>
            <pc:docMk/>
            <pc:sldMk cId="2177342437" sldId="256"/>
            <ac:spMk id="8" creationId="{9322AFF4-5C4C-C1D4-549D-7781C3D3CD44}"/>
          </ac:spMkLst>
        </pc:spChg>
        <pc:spChg chg="add mod">
          <ac:chgData name="Fehr Fabienne (fehrfab2)" userId="fc80f9c5-a554-4843-a554-02509f3cb5f9" providerId="ADAL" clId="{9491EA03-7651-4F13-9C76-25EC40CEF3A4}" dt="2023-11-08T13:29:23.442" v="1452" actId="1076"/>
          <ac:spMkLst>
            <pc:docMk/>
            <pc:sldMk cId="2177342437" sldId="256"/>
            <ac:spMk id="10" creationId="{52FE9729-E3C3-8427-6C1B-EB671B12CEF1}"/>
          </ac:spMkLst>
        </pc:spChg>
        <pc:spChg chg="add del mod">
          <ac:chgData name="Fehr Fabienne (fehrfab2)" userId="fc80f9c5-a554-4843-a554-02509f3cb5f9" providerId="ADAL" clId="{9491EA03-7651-4F13-9C76-25EC40CEF3A4}" dt="2023-11-08T13:08:51.596" v="937" actId="478"/>
          <ac:spMkLst>
            <pc:docMk/>
            <pc:sldMk cId="2177342437" sldId="256"/>
            <ac:spMk id="11" creationId="{DAFD9C66-DEFF-A503-84B5-56A391437333}"/>
          </ac:spMkLst>
        </pc:spChg>
        <pc:spChg chg="add mod">
          <ac:chgData name="Fehr Fabienne (fehrfab2)" userId="fc80f9c5-a554-4843-a554-02509f3cb5f9" providerId="ADAL" clId="{9491EA03-7651-4F13-9C76-25EC40CEF3A4}" dt="2023-11-08T13:10:57.646" v="984" actId="1076"/>
          <ac:spMkLst>
            <pc:docMk/>
            <pc:sldMk cId="2177342437" sldId="256"/>
            <ac:spMk id="12" creationId="{693CF2B2-494F-1213-1278-8E177FB566D2}"/>
          </ac:spMkLst>
        </pc:spChg>
        <pc:spChg chg="add del mod">
          <ac:chgData name="Fehr Fabienne (fehrfab2)" userId="fc80f9c5-a554-4843-a554-02509f3cb5f9" providerId="ADAL" clId="{9491EA03-7651-4F13-9C76-25EC40CEF3A4}" dt="2023-11-08T13:10:33.690" v="980" actId="478"/>
          <ac:spMkLst>
            <pc:docMk/>
            <pc:sldMk cId="2177342437" sldId="256"/>
            <ac:spMk id="13" creationId="{BD1E7B14-9DC7-7738-0880-80923E16F330}"/>
          </ac:spMkLst>
        </pc:spChg>
        <pc:picChg chg="add del">
          <ac:chgData name="Fehr Fabienne (fehrfab2)" userId="fc80f9c5-a554-4843-a554-02509f3cb5f9" providerId="ADAL" clId="{9491EA03-7651-4F13-9C76-25EC40CEF3A4}" dt="2023-11-08T13:10:42.411" v="982" actId="478"/>
          <ac:picMkLst>
            <pc:docMk/>
            <pc:sldMk cId="2177342437" sldId="256"/>
            <ac:picMk id="14" creationId="{88D95238-B7BA-AE88-E0AB-998A76289ECA}"/>
          </ac:picMkLst>
        </pc:picChg>
        <pc:picChg chg="add mod">
          <ac:chgData name="Fehr Fabienne (fehrfab2)" userId="fc80f9c5-a554-4843-a554-02509f3cb5f9" providerId="ADAL" clId="{9491EA03-7651-4F13-9C76-25EC40CEF3A4}" dt="2023-11-08T13:11:29.995" v="989" actId="1076"/>
          <ac:picMkLst>
            <pc:docMk/>
            <pc:sldMk cId="2177342437" sldId="256"/>
            <ac:picMk id="16" creationId="{84CE08BF-87DA-8428-1AF8-9A03569205D3}"/>
          </ac:picMkLst>
        </pc:picChg>
      </pc:sldChg>
      <pc:sldChg chg="addSp delSp modSp mod">
        <pc:chgData name="Fehr Fabienne (fehrfab2)" userId="fc80f9c5-a554-4843-a554-02509f3cb5f9" providerId="ADAL" clId="{9491EA03-7651-4F13-9C76-25EC40CEF3A4}" dt="2023-11-08T13:04:49.110" v="861" actId="14100"/>
        <pc:sldMkLst>
          <pc:docMk/>
          <pc:sldMk cId="3420170218" sldId="259"/>
        </pc:sldMkLst>
        <pc:spChg chg="mod">
          <ac:chgData name="Fehr Fabienne (fehrfab2)" userId="fc80f9c5-a554-4843-a554-02509f3cb5f9" providerId="ADAL" clId="{9491EA03-7651-4F13-9C76-25EC40CEF3A4}" dt="2023-11-08T11:27:02.877" v="341" actId="20577"/>
          <ac:spMkLst>
            <pc:docMk/>
            <pc:sldMk cId="3420170218" sldId="259"/>
            <ac:spMk id="4" creationId="{DBBB1459-073D-C47A-A30A-55797FEEB666}"/>
          </ac:spMkLst>
        </pc:spChg>
        <pc:spChg chg="mod">
          <ac:chgData name="Fehr Fabienne (fehrfab2)" userId="fc80f9c5-a554-4843-a554-02509f3cb5f9" providerId="ADAL" clId="{9491EA03-7651-4F13-9C76-25EC40CEF3A4}" dt="2023-11-08T11:24:07.770" v="272" actId="164"/>
          <ac:spMkLst>
            <pc:docMk/>
            <pc:sldMk cId="3420170218" sldId="259"/>
            <ac:spMk id="5" creationId="{023F36AD-988D-DBBF-0341-CB5732D2A234}"/>
          </ac:spMkLst>
        </pc:spChg>
        <pc:spChg chg="mod">
          <ac:chgData name="Fehr Fabienne (fehrfab2)" userId="fc80f9c5-a554-4843-a554-02509f3cb5f9" providerId="ADAL" clId="{9491EA03-7651-4F13-9C76-25EC40CEF3A4}" dt="2023-11-08T12:53:15.221" v="571" actId="14100"/>
          <ac:spMkLst>
            <pc:docMk/>
            <pc:sldMk cId="3420170218" sldId="259"/>
            <ac:spMk id="7" creationId="{EEECC3E6-3266-9B0C-6AD6-0DD07B7E8488}"/>
          </ac:spMkLst>
        </pc:spChg>
        <pc:spChg chg="mod">
          <ac:chgData name="Fehr Fabienne (fehrfab2)" userId="fc80f9c5-a554-4843-a554-02509f3cb5f9" providerId="ADAL" clId="{9491EA03-7651-4F13-9C76-25EC40CEF3A4}" dt="2023-11-08T11:26:29.568" v="321" actId="1076"/>
          <ac:spMkLst>
            <pc:docMk/>
            <pc:sldMk cId="3420170218" sldId="259"/>
            <ac:spMk id="12" creationId="{EEA96414-5795-9453-9F66-26FAFD8382C1}"/>
          </ac:spMkLst>
        </pc:spChg>
        <pc:spChg chg="mod">
          <ac:chgData name="Fehr Fabienne (fehrfab2)" userId="fc80f9c5-a554-4843-a554-02509f3cb5f9" providerId="ADAL" clId="{9491EA03-7651-4F13-9C76-25EC40CEF3A4}" dt="2023-11-08T12:54:51.070" v="613" actId="1076"/>
          <ac:spMkLst>
            <pc:docMk/>
            <pc:sldMk cId="3420170218" sldId="259"/>
            <ac:spMk id="18" creationId="{07CC42C0-B08B-4538-1AD9-DED6C9B7827B}"/>
          </ac:spMkLst>
        </pc:spChg>
        <pc:spChg chg="add mod">
          <ac:chgData name="Fehr Fabienne (fehrfab2)" userId="fc80f9c5-a554-4843-a554-02509f3cb5f9" providerId="ADAL" clId="{9491EA03-7651-4F13-9C76-25EC40CEF3A4}" dt="2023-11-08T12:59:29.981" v="760" actId="1076"/>
          <ac:spMkLst>
            <pc:docMk/>
            <pc:sldMk cId="3420170218" sldId="259"/>
            <ac:spMk id="5123" creationId="{25CDA358-CB04-4973-2320-4CB752866F99}"/>
          </ac:spMkLst>
        </pc:spChg>
        <pc:spChg chg="add mod">
          <ac:chgData name="Fehr Fabienne (fehrfab2)" userId="fc80f9c5-a554-4843-a554-02509f3cb5f9" providerId="ADAL" clId="{9491EA03-7651-4F13-9C76-25EC40CEF3A4}" dt="2023-11-08T12:56:25.992" v="632" actId="20577"/>
          <ac:spMkLst>
            <pc:docMk/>
            <pc:sldMk cId="3420170218" sldId="259"/>
            <ac:spMk id="5135" creationId="{2ED290D9-1C24-8A6E-3CA0-12747BAC9100}"/>
          </ac:spMkLst>
        </pc:spChg>
        <pc:spChg chg="add mod">
          <ac:chgData name="Fehr Fabienne (fehrfab2)" userId="fc80f9c5-a554-4843-a554-02509f3cb5f9" providerId="ADAL" clId="{9491EA03-7651-4F13-9C76-25EC40CEF3A4}" dt="2023-11-08T12:54:32.067" v="607" actId="164"/>
          <ac:spMkLst>
            <pc:docMk/>
            <pc:sldMk cId="3420170218" sldId="259"/>
            <ac:spMk id="5144" creationId="{EAE1FCFE-1DB2-C982-3E43-C8966E93C747}"/>
          </ac:spMkLst>
        </pc:spChg>
        <pc:spChg chg="add mod">
          <ac:chgData name="Fehr Fabienne (fehrfab2)" userId="fc80f9c5-a554-4843-a554-02509f3cb5f9" providerId="ADAL" clId="{9491EA03-7651-4F13-9C76-25EC40CEF3A4}" dt="2023-11-08T12:56:44.117" v="638" actId="1076"/>
          <ac:spMkLst>
            <pc:docMk/>
            <pc:sldMk cId="3420170218" sldId="259"/>
            <ac:spMk id="5161" creationId="{AC2F9B13-C7D3-C86B-61E7-E9568DF66955}"/>
          </ac:spMkLst>
        </pc:spChg>
        <pc:spChg chg="add mod">
          <ac:chgData name="Fehr Fabienne (fehrfab2)" userId="fc80f9c5-a554-4843-a554-02509f3cb5f9" providerId="ADAL" clId="{9491EA03-7651-4F13-9C76-25EC40CEF3A4}" dt="2023-11-08T12:58:30.183" v="733" actId="1076"/>
          <ac:spMkLst>
            <pc:docMk/>
            <pc:sldMk cId="3420170218" sldId="259"/>
            <ac:spMk id="5162" creationId="{E65CBD0C-3ABD-899E-D2D2-0723037B003F}"/>
          </ac:spMkLst>
        </pc:spChg>
        <pc:spChg chg="add mod">
          <ac:chgData name="Fehr Fabienne (fehrfab2)" userId="fc80f9c5-a554-4843-a554-02509f3cb5f9" providerId="ADAL" clId="{9491EA03-7651-4F13-9C76-25EC40CEF3A4}" dt="2023-11-08T12:57:37.625" v="709" actId="3064"/>
          <ac:spMkLst>
            <pc:docMk/>
            <pc:sldMk cId="3420170218" sldId="259"/>
            <ac:spMk id="5163" creationId="{AC250F62-9B53-8EEA-49F9-CDDF677FC32A}"/>
          </ac:spMkLst>
        </pc:spChg>
        <pc:spChg chg="add mod">
          <ac:chgData name="Fehr Fabienne (fehrfab2)" userId="fc80f9c5-a554-4843-a554-02509f3cb5f9" providerId="ADAL" clId="{9491EA03-7651-4F13-9C76-25EC40CEF3A4}" dt="2023-11-08T12:58:10.284" v="723" actId="1076"/>
          <ac:spMkLst>
            <pc:docMk/>
            <pc:sldMk cId="3420170218" sldId="259"/>
            <ac:spMk id="5164" creationId="{C7E2B662-8BB0-790B-60B1-B94FC36A102E}"/>
          </ac:spMkLst>
        </pc:spChg>
        <pc:spChg chg="add mod">
          <ac:chgData name="Fehr Fabienne (fehrfab2)" userId="fc80f9c5-a554-4843-a554-02509f3cb5f9" providerId="ADAL" clId="{9491EA03-7651-4F13-9C76-25EC40CEF3A4}" dt="2023-11-08T12:58:00.955" v="719" actId="20577"/>
          <ac:spMkLst>
            <pc:docMk/>
            <pc:sldMk cId="3420170218" sldId="259"/>
            <ac:spMk id="5165" creationId="{0DBE1BD8-38F6-F81D-6302-E3F580FB6E31}"/>
          </ac:spMkLst>
        </pc:spChg>
        <pc:spChg chg="add mod">
          <ac:chgData name="Fehr Fabienne (fehrfab2)" userId="fc80f9c5-a554-4843-a554-02509f3cb5f9" providerId="ADAL" clId="{9491EA03-7651-4F13-9C76-25EC40CEF3A4}" dt="2023-11-08T12:58:13.547" v="726" actId="20577"/>
          <ac:spMkLst>
            <pc:docMk/>
            <pc:sldMk cId="3420170218" sldId="259"/>
            <ac:spMk id="5166" creationId="{9F397547-4FBC-A972-CC64-0E661A3404BE}"/>
          </ac:spMkLst>
        </pc:spChg>
        <pc:spChg chg="add mod">
          <ac:chgData name="Fehr Fabienne (fehrfab2)" userId="fc80f9c5-a554-4843-a554-02509f3cb5f9" providerId="ADAL" clId="{9491EA03-7651-4F13-9C76-25EC40CEF3A4}" dt="2023-11-08T12:58:28.055" v="732" actId="1076"/>
          <ac:spMkLst>
            <pc:docMk/>
            <pc:sldMk cId="3420170218" sldId="259"/>
            <ac:spMk id="5167" creationId="{1210A52F-62B0-708F-2FFA-C9E646F1B213}"/>
          </ac:spMkLst>
        </pc:spChg>
        <pc:spChg chg="add del mod">
          <ac:chgData name="Fehr Fabienne (fehrfab2)" userId="fc80f9c5-a554-4843-a554-02509f3cb5f9" providerId="ADAL" clId="{9491EA03-7651-4F13-9C76-25EC40CEF3A4}" dt="2023-11-08T12:58:35.966" v="735" actId="478"/>
          <ac:spMkLst>
            <pc:docMk/>
            <pc:sldMk cId="3420170218" sldId="259"/>
            <ac:spMk id="5168" creationId="{7120C448-1A80-5E0F-D8E2-32B894BFAF93}"/>
          </ac:spMkLst>
        </pc:spChg>
        <pc:spChg chg="add mod">
          <ac:chgData name="Fehr Fabienne (fehrfab2)" userId="fc80f9c5-a554-4843-a554-02509f3cb5f9" providerId="ADAL" clId="{9491EA03-7651-4F13-9C76-25EC40CEF3A4}" dt="2023-11-08T12:58:51.875" v="744" actId="1035"/>
          <ac:spMkLst>
            <pc:docMk/>
            <pc:sldMk cId="3420170218" sldId="259"/>
            <ac:spMk id="5169" creationId="{55BAC9FD-342B-1268-5468-F183CD1F9BA3}"/>
          </ac:spMkLst>
        </pc:spChg>
        <pc:spChg chg="add mod">
          <ac:chgData name="Fehr Fabienne (fehrfab2)" userId="fc80f9c5-a554-4843-a554-02509f3cb5f9" providerId="ADAL" clId="{9491EA03-7651-4F13-9C76-25EC40CEF3A4}" dt="2023-11-08T12:59:02.745" v="747" actId="20577"/>
          <ac:spMkLst>
            <pc:docMk/>
            <pc:sldMk cId="3420170218" sldId="259"/>
            <ac:spMk id="5170" creationId="{E553A933-76FC-2EC2-A2FC-BA7302A162F2}"/>
          </ac:spMkLst>
        </pc:spChg>
        <pc:spChg chg="add mod">
          <ac:chgData name="Fehr Fabienne (fehrfab2)" userId="fc80f9c5-a554-4843-a554-02509f3cb5f9" providerId="ADAL" clId="{9491EA03-7651-4F13-9C76-25EC40CEF3A4}" dt="2023-11-08T12:59:32.863" v="761" actId="1076"/>
          <ac:spMkLst>
            <pc:docMk/>
            <pc:sldMk cId="3420170218" sldId="259"/>
            <ac:spMk id="5171" creationId="{06B08B3F-9285-42AD-A61B-8391D9009AB4}"/>
          </ac:spMkLst>
        </pc:spChg>
        <pc:spChg chg="add del mod">
          <ac:chgData name="Fehr Fabienne (fehrfab2)" userId="fc80f9c5-a554-4843-a554-02509f3cb5f9" providerId="ADAL" clId="{9491EA03-7651-4F13-9C76-25EC40CEF3A4}" dt="2023-11-08T13:03:31.246" v="847" actId="478"/>
          <ac:spMkLst>
            <pc:docMk/>
            <pc:sldMk cId="3420170218" sldId="259"/>
            <ac:spMk id="5172" creationId="{E92E1DB2-894E-5C63-AE07-E3DF24574604}"/>
          </ac:spMkLst>
        </pc:spChg>
        <pc:spChg chg="add del mod">
          <ac:chgData name="Fehr Fabienne (fehrfab2)" userId="fc80f9c5-a554-4843-a554-02509f3cb5f9" providerId="ADAL" clId="{9491EA03-7651-4F13-9C76-25EC40CEF3A4}" dt="2023-11-08T13:03:07.840" v="837" actId="478"/>
          <ac:spMkLst>
            <pc:docMk/>
            <pc:sldMk cId="3420170218" sldId="259"/>
            <ac:spMk id="5173" creationId="{710F2D9D-04BE-D3CC-1ACB-EB424ACAF7A3}"/>
          </ac:spMkLst>
        </pc:spChg>
        <pc:spChg chg="add mod">
          <ac:chgData name="Fehr Fabienne (fehrfab2)" userId="fc80f9c5-a554-4843-a554-02509f3cb5f9" providerId="ADAL" clId="{9491EA03-7651-4F13-9C76-25EC40CEF3A4}" dt="2023-11-08T13:04:49.110" v="861" actId="14100"/>
          <ac:spMkLst>
            <pc:docMk/>
            <pc:sldMk cId="3420170218" sldId="259"/>
            <ac:spMk id="5174" creationId="{C459A723-392F-BE51-D321-C60C32C02D38}"/>
          </ac:spMkLst>
        </pc:spChg>
        <pc:spChg chg="add mod">
          <ac:chgData name="Fehr Fabienne (fehrfab2)" userId="fc80f9c5-a554-4843-a554-02509f3cb5f9" providerId="ADAL" clId="{9491EA03-7651-4F13-9C76-25EC40CEF3A4}" dt="2023-11-08T13:04:38.511" v="859" actId="207"/>
          <ac:spMkLst>
            <pc:docMk/>
            <pc:sldMk cId="3420170218" sldId="259"/>
            <ac:spMk id="5175" creationId="{4A2587F4-2BEA-B0FD-E624-6E084FA8A89A}"/>
          </ac:spMkLst>
        </pc:spChg>
        <pc:grpChg chg="add mod">
          <ac:chgData name="Fehr Fabienne (fehrfab2)" userId="fc80f9c5-a554-4843-a554-02509f3cb5f9" providerId="ADAL" clId="{9491EA03-7651-4F13-9C76-25EC40CEF3A4}" dt="2023-11-08T11:26:29.568" v="321" actId="1076"/>
          <ac:grpSpMkLst>
            <pc:docMk/>
            <pc:sldMk cId="3420170218" sldId="259"/>
            <ac:grpSpMk id="19" creationId="{7C12408E-C2CD-5449-3F39-6170182CBCA6}"/>
          </ac:grpSpMkLst>
        </pc:grpChg>
        <pc:grpChg chg="add mod">
          <ac:chgData name="Fehr Fabienne (fehrfab2)" userId="fc80f9c5-a554-4843-a554-02509f3cb5f9" providerId="ADAL" clId="{9491EA03-7651-4F13-9C76-25EC40CEF3A4}" dt="2023-11-08T12:54:51.070" v="613" actId="1076"/>
          <ac:grpSpMkLst>
            <pc:docMk/>
            <pc:sldMk cId="3420170218" sldId="259"/>
            <ac:grpSpMk id="20" creationId="{496AB755-1AC4-22C3-DB30-885C0461EFC5}"/>
          </ac:grpSpMkLst>
        </pc:grpChg>
        <pc:grpChg chg="add mod">
          <ac:chgData name="Fehr Fabienne (fehrfab2)" userId="fc80f9c5-a554-4843-a554-02509f3cb5f9" providerId="ADAL" clId="{9491EA03-7651-4F13-9C76-25EC40CEF3A4}" dt="2023-11-08T11:23:49.052" v="265" actId="164"/>
          <ac:grpSpMkLst>
            <pc:docMk/>
            <pc:sldMk cId="3420170218" sldId="259"/>
            <ac:grpSpMk id="21" creationId="{08F850D5-F067-40F8-B6ED-EF4FFD9E8675}"/>
          </ac:grpSpMkLst>
        </pc:grpChg>
        <pc:grpChg chg="add mod">
          <ac:chgData name="Fehr Fabienne (fehrfab2)" userId="fc80f9c5-a554-4843-a554-02509f3cb5f9" providerId="ADAL" clId="{9491EA03-7651-4F13-9C76-25EC40CEF3A4}" dt="2023-11-08T11:23:53.847" v="266" actId="164"/>
          <ac:grpSpMkLst>
            <pc:docMk/>
            <pc:sldMk cId="3420170218" sldId="259"/>
            <ac:grpSpMk id="22" creationId="{FD78971D-1892-E774-6D1B-D344D54282B8}"/>
          </ac:grpSpMkLst>
        </pc:grpChg>
        <pc:grpChg chg="add mod">
          <ac:chgData name="Fehr Fabienne (fehrfab2)" userId="fc80f9c5-a554-4843-a554-02509f3cb5f9" providerId="ADAL" clId="{9491EA03-7651-4F13-9C76-25EC40CEF3A4}" dt="2023-11-08T11:24:07.770" v="272" actId="164"/>
          <ac:grpSpMkLst>
            <pc:docMk/>
            <pc:sldMk cId="3420170218" sldId="259"/>
            <ac:grpSpMk id="23" creationId="{FEE83FA3-6808-C523-1A9E-21F98E3F62E5}"/>
          </ac:grpSpMkLst>
        </pc:grpChg>
        <pc:grpChg chg="add mod">
          <ac:chgData name="Fehr Fabienne (fehrfab2)" userId="fc80f9c5-a554-4843-a554-02509f3cb5f9" providerId="ADAL" clId="{9491EA03-7651-4F13-9C76-25EC40CEF3A4}" dt="2023-11-08T12:54:57.142" v="614" actId="1076"/>
          <ac:grpSpMkLst>
            <pc:docMk/>
            <pc:sldMk cId="3420170218" sldId="259"/>
            <ac:grpSpMk id="5145" creationId="{7CD2EED2-FAF8-32B6-1654-90700ABE86DB}"/>
          </ac:grpSpMkLst>
        </pc:grpChg>
        <pc:picChg chg="mod">
          <ac:chgData name="Fehr Fabienne (fehrfab2)" userId="fc80f9c5-a554-4843-a554-02509f3cb5f9" providerId="ADAL" clId="{9491EA03-7651-4F13-9C76-25EC40CEF3A4}" dt="2023-11-08T11:26:29.568" v="321" actId="1076"/>
          <ac:picMkLst>
            <pc:docMk/>
            <pc:sldMk cId="3420170218" sldId="259"/>
            <ac:picMk id="13" creationId="{262A8E6C-E6A7-4989-A51F-2DBD58D323D2}"/>
          </ac:picMkLst>
        </pc:picChg>
        <pc:picChg chg="mod">
          <ac:chgData name="Fehr Fabienne (fehrfab2)" userId="fc80f9c5-a554-4843-a554-02509f3cb5f9" providerId="ADAL" clId="{9491EA03-7651-4F13-9C76-25EC40CEF3A4}" dt="2023-11-08T11:26:29.568" v="321" actId="1076"/>
          <ac:picMkLst>
            <pc:docMk/>
            <pc:sldMk cId="3420170218" sldId="259"/>
            <ac:picMk id="14" creationId="{F8DDA442-3F34-2590-2040-DC9DF98AE099}"/>
          </ac:picMkLst>
        </pc:picChg>
        <pc:picChg chg="mod">
          <ac:chgData name="Fehr Fabienne (fehrfab2)" userId="fc80f9c5-a554-4843-a554-02509f3cb5f9" providerId="ADAL" clId="{9491EA03-7651-4F13-9C76-25EC40CEF3A4}" dt="2023-11-08T11:26:29.568" v="321" actId="1076"/>
          <ac:picMkLst>
            <pc:docMk/>
            <pc:sldMk cId="3420170218" sldId="259"/>
            <ac:picMk id="15" creationId="{866100F9-8AF5-B096-88E9-E1C1E5D0D6F1}"/>
          </ac:picMkLst>
        </pc:picChg>
        <pc:picChg chg="mod">
          <ac:chgData name="Fehr Fabienne (fehrfab2)" userId="fc80f9c5-a554-4843-a554-02509f3cb5f9" providerId="ADAL" clId="{9491EA03-7651-4F13-9C76-25EC40CEF3A4}" dt="2023-11-08T12:54:51.070" v="613" actId="1076"/>
          <ac:picMkLst>
            <pc:docMk/>
            <pc:sldMk cId="3420170218" sldId="259"/>
            <ac:picMk id="17" creationId="{260FDF3A-F1BC-7FDF-6CA7-6DF6A4D1C9F7}"/>
          </ac:picMkLst>
        </pc:picChg>
        <pc:picChg chg="mod">
          <ac:chgData name="Fehr Fabienne (fehrfab2)" userId="fc80f9c5-a554-4843-a554-02509f3cb5f9" providerId="ADAL" clId="{9491EA03-7651-4F13-9C76-25EC40CEF3A4}" dt="2023-11-08T11:24:07.770" v="272" actId="164"/>
          <ac:picMkLst>
            <pc:docMk/>
            <pc:sldMk cId="3420170218" sldId="259"/>
            <ac:picMk id="5126" creationId="{EF8D64D3-87B6-ADE7-62ED-B72D6514E02A}"/>
          </ac:picMkLst>
        </pc:picChg>
        <pc:picChg chg="mod">
          <ac:chgData name="Fehr Fabienne (fehrfab2)" userId="fc80f9c5-a554-4843-a554-02509f3cb5f9" providerId="ADAL" clId="{9491EA03-7651-4F13-9C76-25EC40CEF3A4}" dt="2023-11-08T11:23:53.847" v="266" actId="164"/>
          <ac:picMkLst>
            <pc:docMk/>
            <pc:sldMk cId="3420170218" sldId="259"/>
            <ac:picMk id="5128" creationId="{E916A6DF-EFDD-47FB-A4B8-B9C57DA6E4BC}"/>
          </ac:picMkLst>
        </pc:picChg>
        <pc:picChg chg="mod">
          <ac:chgData name="Fehr Fabienne (fehrfab2)" userId="fc80f9c5-a554-4843-a554-02509f3cb5f9" providerId="ADAL" clId="{9491EA03-7651-4F13-9C76-25EC40CEF3A4}" dt="2023-11-08T11:23:49.052" v="265" actId="164"/>
          <ac:picMkLst>
            <pc:docMk/>
            <pc:sldMk cId="3420170218" sldId="259"/>
            <ac:picMk id="5132" creationId="{6AEEA109-9C5A-70CE-F0B3-6DED61D30BD8}"/>
          </ac:picMkLst>
        </pc:picChg>
        <pc:picChg chg="add mod">
          <ac:chgData name="Fehr Fabienne (fehrfab2)" userId="fc80f9c5-a554-4843-a554-02509f3cb5f9" providerId="ADAL" clId="{9491EA03-7651-4F13-9C76-25EC40CEF3A4}" dt="2023-11-08T12:54:51.070" v="613" actId="1076"/>
          <ac:picMkLst>
            <pc:docMk/>
            <pc:sldMk cId="3420170218" sldId="259"/>
            <ac:picMk id="5138" creationId="{B390C4D1-4F42-7CE9-9B71-072083D81CB4}"/>
          </ac:picMkLst>
        </pc:picChg>
        <pc:picChg chg="add del mod">
          <ac:chgData name="Fehr Fabienne (fehrfab2)" userId="fc80f9c5-a554-4843-a554-02509f3cb5f9" providerId="ADAL" clId="{9491EA03-7651-4F13-9C76-25EC40CEF3A4}" dt="2023-11-08T11:44:39.789" v="374" actId="478"/>
          <ac:picMkLst>
            <pc:docMk/>
            <pc:sldMk cId="3420170218" sldId="259"/>
            <ac:picMk id="5139" creationId="{A5B2D07F-24E4-8A37-65CD-DC6E8A0FFD51}"/>
          </ac:picMkLst>
        </pc:picChg>
        <pc:picChg chg="add mod">
          <ac:chgData name="Fehr Fabienne (fehrfab2)" userId="fc80f9c5-a554-4843-a554-02509f3cb5f9" providerId="ADAL" clId="{9491EA03-7651-4F13-9C76-25EC40CEF3A4}" dt="2023-11-08T11:26:29.568" v="321" actId="1076"/>
          <ac:picMkLst>
            <pc:docMk/>
            <pc:sldMk cId="3420170218" sldId="259"/>
            <ac:picMk id="5140" creationId="{267B3EC6-C1EF-57A3-D3CE-523289E9FBFF}"/>
          </ac:picMkLst>
        </pc:picChg>
        <pc:picChg chg="add mod">
          <ac:chgData name="Fehr Fabienne (fehrfab2)" userId="fc80f9c5-a554-4843-a554-02509f3cb5f9" providerId="ADAL" clId="{9491EA03-7651-4F13-9C76-25EC40CEF3A4}" dt="2023-11-08T11:26:29.568" v="321" actId="1076"/>
          <ac:picMkLst>
            <pc:docMk/>
            <pc:sldMk cId="3420170218" sldId="259"/>
            <ac:picMk id="5142" creationId="{40569756-6CB1-6EA7-CC97-611BEE19EFD1}"/>
          </ac:picMkLst>
        </pc:picChg>
        <pc:picChg chg="add mod">
          <ac:chgData name="Fehr Fabienne (fehrfab2)" userId="fc80f9c5-a554-4843-a554-02509f3cb5f9" providerId="ADAL" clId="{9491EA03-7651-4F13-9C76-25EC40CEF3A4}" dt="2023-11-08T12:54:32.067" v="607" actId="164"/>
          <ac:picMkLst>
            <pc:docMk/>
            <pc:sldMk cId="3420170218" sldId="259"/>
            <ac:picMk id="5143" creationId="{AB183FCE-6EC6-7A88-F023-D0A2793EC729}"/>
          </ac:picMkLst>
        </pc:picChg>
        <pc:cxnChg chg="add del mod">
          <ac:chgData name="Fehr Fabienne (fehrfab2)" userId="fc80f9c5-a554-4843-a554-02509f3cb5f9" providerId="ADAL" clId="{9491EA03-7651-4F13-9C76-25EC40CEF3A4}" dt="2023-11-08T11:24:25.365" v="274" actId="478"/>
          <ac:cxnSpMkLst>
            <pc:docMk/>
            <pc:sldMk cId="3420170218" sldId="259"/>
            <ac:cxnSpMk id="25" creationId="{1E2CB646-19D1-C467-0486-642D7C4033E7}"/>
          </ac:cxnSpMkLst>
        </pc:cxnChg>
        <pc:cxnChg chg="add mod">
          <ac:chgData name="Fehr Fabienne (fehrfab2)" userId="fc80f9c5-a554-4843-a554-02509f3cb5f9" providerId="ADAL" clId="{9491EA03-7651-4F13-9C76-25EC40CEF3A4}" dt="2023-11-08T11:27:00.865" v="336" actId="1076"/>
          <ac:cxnSpMkLst>
            <pc:docMk/>
            <pc:sldMk cId="3420170218" sldId="259"/>
            <ac:cxnSpMk id="27" creationId="{7FD47778-087C-E8C2-38F1-ABC28393CD1C}"/>
          </ac:cxnSpMkLst>
        </pc:cxnChg>
        <pc:cxnChg chg="add mod">
          <ac:chgData name="Fehr Fabienne (fehrfab2)" userId="fc80f9c5-a554-4843-a554-02509f3cb5f9" providerId="ADAL" clId="{9491EA03-7651-4F13-9C76-25EC40CEF3A4}" dt="2023-11-08T11:28:55.863" v="354" actId="14100"/>
          <ac:cxnSpMkLst>
            <pc:docMk/>
            <pc:sldMk cId="3420170218" sldId="259"/>
            <ac:cxnSpMk id="28" creationId="{3B24135C-29C3-72FE-FD5C-BC856D2184BE}"/>
          </ac:cxnSpMkLst>
        </pc:cxnChg>
        <pc:cxnChg chg="add mod">
          <ac:chgData name="Fehr Fabienne (fehrfab2)" userId="fc80f9c5-a554-4843-a554-02509f3cb5f9" providerId="ADAL" clId="{9491EA03-7651-4F13-9C76-25EC40CEF3A4}" dt="2023-11-08T12:55:08.032" v="618" actId="14100"/>
          <ac:cxnSpMkLst>
            <pc:docMk/>
            <pc:sldMk cId="3420170218" sldId="259"/>
            <ac:cxnSpMk id="32" creationId="{168258A9-327D-0663-A39B-09D9701607AB}"/>
          </ac:cxnSpMkLst>
        </pc:cxnChg>
        <pc:cxnChg chg="add mod">
          <ac:chgData name="Fehr Fabienne (fehrfab2)" userId="fc80f9c5-a554-4843-a554-02509f3cb5f9" providerId="ADAL" clId="{9491EA03-7651-4F13-9C76-25EC40CEF3A4}" dt="2023-11-08T12:55:02.464" v="616" actId="14100"/>
          <ac:cxnSpMkLst>
            <pc:docMk/>
            <pc:sldMk cId="3420170218" sldId="259"/>
            <ac:cxnSpMk id="35" creationId="{5FE24EBB-FB06-5009-18D2-D5958F29C0FF}"/>
          </ac:cxnSpMkLst>
        </pc:cxnChg>
        <pc:cxnChg chg="add mod">
          <ac:chgData name="Fehr Fabienne (fehrfab2)" userId="fc80f9c5-a554-4843-a554-02509f3cb5f9" providerId="ADAL" clId="{9491EA03-7651-4F13-9C76-25EC40CEF3A4}" dt="2023-11-08T11:29:01.920" v="356" actId="14100"/>
          <ac:cxnSpMkLst>
            <pc:docMk/>
            <pc:sldMk cId="3420170218" sldId="259"/>
            <ac:cxnSpMk id="39" creationId="{46893F1B-9CD0-A5E8-6DF1-ABC0101D6A61}"/>
          </ac:cxnSpMkLst>
        </pc:cxnChg>
        <pc:cxnChg chg="add del mod">
          <ac:chgData name="Fehr Fabienne (fehrfab2)" userId="fc80f9c5-a554-4843-a554-02509f3cb5f9" providerId="ADAL" clId="{9491EA03-7651-4F13-9C76-25EC40CEF3A4}" dt="2023-11-08T11:25:45.110" v="305"/>
          <ac:cxnSpMkLst>
            <pc:docMk/>
            <pc:sldMk cId="3420170218" sldId="259"/>
            <ac:cxnSpMk id="43" creationId="{656D5BDE-7A06-F0C6-3A8C-289BEBD83461}"/>
          </ac:cxnSpMkLst>
        </pc:cxnChg>
        <pc:cxnChg chg="add mod">
          <ac:chgData name="Fehr Fabienne (fehrfab2)" userId="fc80f9c5-a554-4843-a554-02509f3cb5f9" providerId="ADAL" clId="{9491EA03-7651-4F13-9C76-25EC40CEF3A4}" dt="2023-11-08T11:27:18.654" v="344" actId="14100"/>
          <ac:cxnSpMkLst>
            <pc:docMk/>
            <pc:sldMk cId="3420170218" sldId="259"/>
            <ac:cxnSpMk id="44" creationId="{AC253175-F661-9395-DE18-63F74F594D0E}"/>
          </ac:cxnSpMkLst>
        </pc:cxnChg>
        <pc:cxnChg chg="add mod">
          <ac:chgData name="Fehr Fabienne (fehrfab2)" userId="fc80f9c5-a554-4843-a554-02509f3cb5f9" providerId="ADAL" clId="{9491EA03-7651-4F13-9C76-25EC40CEF3A4}" dt="2023-11-08T12:56:44.117" v="638" actId="1076"/>
          <ac:cxnSpMkLst>
            <pc:docMk/>
            <pc:sldMk cId="3420170218" sldId="259"/>
            <ac:cxnSpMk id="45" creationId="{DB1F202E-AF79-2E16-F104-2D385C05C659}"/>
          </ac:cxnSpMkLst>
        </pc:cxnChg>
        <pc:cxnChg chg="add mod">
          <ac:chgData name="Fehr Fabienne (fehrfab2)" userId="fc80f9c5-a554-4843-a554-02509f3cb5f9" providerId="ADAL" clId="{9491EA03-7651-4F13-9C76-25EC40CEF3A4}" dt="2023-11-08T11:27:00.865" v="336" actId="1076"/>
          <ac:cxnSpMkLst>
            <pc:docMk/>
            <pc:sldMk cId="3420170218" sldId="259"/>
            <ac:cxnSpMk id="52" creationId="{BFA4EF3A-6890-597B-05E7-B29238919ACA}"/>
          </ac:cxnSpMkLst>
        </pc:cxnChg>
        <pc:cxnChg chg="add mod">
          <ac:chgData name="Fehr Fabienne (fehrfab2)" userId="fc80f9c5-a554-4843-a554-02509f3cb5f9" providerId="ADAL" clId="{9491EA03-7651-4F13-9C76-25EC40CEF3A4}" dt="2023-11-08T12:56:16.559" v="629" actId="14100"/>
          <ac:cxnSpMkLst>
            <pc:docMk/>
            <pc:sldMk cId="3420170218" sldId="259"/>
            <ac:cxnSpMk id="5150" creationId="{F61FB34A-AE6E-9CA5-8661-49BFD20B75D4}"/>
          </ac:cxnSpMkLst>
        </pc:cxnChg>
        <pc:cxnChg chg="add mod">
          <ac:chgData name="Fehr Fabienne (fehrfab2)" userId="fc80f9c5-a554-4843-a554-02509f3cb5f9" providerId="ADAL" clId="{9491EA03-7651-4F13-9C76-25EC40CEF3A4}" dt="2023-11-08T12:55:41.426" v="627" actId="14100"/>
          <ac:cxnSpMkLst>
            <pc:docMk/>
            <pc:sldMk cId="3420170218" sldId="259"/>
            <ac:cxnSpMk id="5151" creationId="{74302F23-710F-B10B-B8BE-2239C3AE0483}"/>
          </ac:cxnSpMkLst>
        </pc:cxnChg>
      </pc:sldChg>
      <pc:sldChg chg="modSp modNotesTx">
        <pc:chgData name="Fehr Fabienne (fehrfab2)" userId="fc80f9c5-a554-4843-a554-02509f3cb5f9" providerId="ADAL" clId="{9491EA03-7651-4F13-9C76-25EC40CEF3A4}" dt="2023-11-08T14:24:52.732" v="2259" actId="1038"/>
        <pc:sldMkLst>
          <pc:docMk/>
          <pc:sldMk cId="431707315" sldId="260"/>
        </pc:sldMkLst>
        <pc:picChg chg="mod">
          <ac:chgData name="Fehr Fabienne (fehrfab2)" userId="fc80f9c5-a554-4843-a554-02509f3cb5f9" providerId="ADAL" clId="{9491EA03-7651-4F13-9C76-25EC40CEF3A4}" dt="2023-11-08T14:24:52.732" v="2259" actId="1038"/>
          <ac:picMkLst>
            <pc:docMk/>
            <pc:sldMk cId="431707315" sldId="260"/>
            <ac:picMk id="6" creationId="{0B0DB60F-FCF5-BC56-0D98-3B18929623C8}"/>
          </ac:picMkLst>
        </pc:picChg>
      </pc:sldChg>
      <pc:sldChg chg="modSp mod modShow">
        <pc:chgData name="Fehr Fabienne (fehrfab2)" userId="fc80f9c5-a554-4843-a554-02509f3cb5f9" providerId="ADAL" clId="{9491EA03-7651-4F13-9C76-25EC40CEF3A4}" dt="2023-11-08T13:43:55.919" v="2241" actId="729"/>
        <pc:sldMkLst>
          <pc:docMk/>
          <pc:sldMk cId="1553658116" sldId="261"/>
        </pc:sldMkLst>
        <pc:picChg chg="mod">
          <ac:chgData name="Fehr Fabienne (fehrfab2)" userId="fc80f9c5-a554-4843-a554-02509f3cb5f9" providerId="ADAL" clId="{9491EA03-7651-4F13-9C76-25EC40CEF3A4}" dt="2023-11-08T13:26:55.487" v="1417" actId="1076"/>
          <ac:picMkLst>
            <pc:docMk/>
            <pc:sldMk cId="1553658116" sldId="261"/>
            <ac:picMk id="5" creationId="{FD8960EE-ADCB-3039-8111-48AD7C67A7A9}"/>
          </ac:picMkLst>
        </pc:picChg>
      </pc:sldChg>
      <pc:sldChg chg="mod modShow">
        <pc:chgData name="Fehr Fabienne (fehrfab2)" userId="fc80f9c5-a554-4843-a554-02509f3cb5f9" providerId="ADAL" clId="{9491EA03-7651-4F13-9C76-25EC40CEF3A4}" dt="2023-11-08T13:43:55.919" v="2241" actId="729"/>
        <pc:sldMkLst>
          <pc:docMk/>
          <pc:sldMk cId="108279239" sldId="262"/>
        </pc:sldMkLst>
      </pc:sldChg>
      <pc:sldChg chg="mod modShow">
        <pc:chgData name="Fehr Fabienne (fehrfab2)" userId="fc80f9c5-a554-4843-a554-02509f3cb5f9" providerId="ADAL" clId="{9491EA03-7651-4F13-9C76-25EC40CEF3A4}" dt="2023-11-08T13:43:55.919" v="2241" actId="729"/>
        <pc:sldMkLst>
          <pc:docMk/>
          <pc:sldMk cId="3830605975" sldId="263"/>
        </pc:sldMkLst>
      </pc:sldChg>
      <pc:sldChg chg="addSp delSp modSp ord modNotesTx">
        <pc:chgData name="Fehr Fabienne (fehrfab2)" userId="fc80f9c5-a554-4843-a554-02509f3cb5f9" providerId="ADAL" clId="{9491EA03-7651-4F13-9C76-25EC40CEF3A4}" dt="2023-11-08T13:35:35.611" v="1921" actId="20577"/>
        <pc:sldMkLst>
          <pc:docMk/>
          <pc:sldMk cId="1061603501" sldId="264"/>
        </pc:sldMkLst>
        <pc:picChg chg="add del mod">
          <ac:chgData name="Fehr Fabienne (fehrfab2)" userId="fc80f9c5-a554-4843-a554-02509f3cb5f9" providerId="ADAL" clId="{9491EA03-7651-4F13-9C76-25EC40CEF3A4}" dt="2023-11-08T12:27:01.548" v="456" actId="478"/>
          <ac:picMkLst>
            <pc:docMk/>
            <pc:sldMk cId="1061603501" sldId="264"/>
            <ac:picMk id="6" creationId="{B44436F2-03D2-8BB0-D876-439FFA89D512}"/>
          </ac:picMkLst>
        </pc:picChg>
        <pc:picChg chg="mod">
          <ac:chgData name="Fehr Fabienne (fehrfab2)" userId="fc80f9c5-a554-4843-a554-02509f3cb5f9" providerId="ADAL" clId="{9491EA03-7651-4F13-9C76-25EC40CEF3A4}" dt="2023-11-08T12:38:50.749" v="507" actId="1076"/>
          <ac:picMkLst>
            <pc:docMk/>
            <pc:sldMk cId="1061603501" sldId="264"/>
            <ac:picMk id="2050" creationId="{A6D01507-F453-78A0-6430-712900D27191}"/>
          </ac:picMkLst>
        </pc:picChg>
        <pc:picChg chg="mod">
          <ac:chgData name="Fehr Fabienne (fehrfab2)" userId="fc80f9c5-a554-4843-a554-02509f3cb5f9" providerId="ADAL" clId="{9491EA03-7651-4F13-9C76-25EC40CEF3A4}" dt="2023-11-08T12:39:32.354" v="513" actId="14100"/>
          <ac:picMkLst>
            <pc:docMk/>
            <pc:sldMk cId="1061603501" sldId="264"/>
            <ac:picMk id="2054" creationId="{559A0553-8C5A-9A1C-B2F3-9E8FAEB0FAAA}"/>
          </ac:picMkLst>
        </pc:picChg>
        <pc:picChg chg="mod">
          <ac:chgData name="Fehr Fabienne (fehrfab2)" userId="fc80f9c5-a554-4843-a554-02509f3cb5f9" providerId="ADAL" clId="{9491EA03-7651-4F13-9C76-25EC40CEF3A4}" dt="2023-11-08T12:39:55.839" v="516" actId="1076"/>
          <ac:picMkLst>
            <pc:docMk/>
            <pc:sldMk cId="1061603501" sldId="264"/>
            <ac:picMk id="2056" creationId="{43468C9F-A180-763C-F355-0F032A5D8618}"/>
          </ac:picMkLst>
        </pc:picChg>
        <pc:picChg chg="del mod">
          <ac:chgData name="Fehr Fabienne (fehrfab2)" userId="fc80f9c5-a554-4843-a554-02509f3cb5f9" providerId="ADAL" clId="{9491EA03-7651-4F13-9C76-25EC40CEF3A4}" dt="2023-11-08T12:38:09.271" v="498" actId="478"/>
          <ac:picMkLst>
            <pc:docMk/>
            <pc:sldMk cId="1061603501" sldId="264"/>
            <ac:picMk id="2058" creationId="{096A5588-AEC9-F17A-5B06-6308B429B11F}"/>
          </ac:picMkLst>
        </pc:picChg>
        <pc:picChg chg="mod">
          <ac:chgData name="Fehr Fabienne (fehrfab2)" userId="fc80f9c5-a554-4843-a554-02509f3cb5f9" providerId="ADAL" clId="{9491EA03-7651-4F13-9C76-25EC40CEF3A4}" dt="2023-11-08T12:40:00.395" v="518" actId="14100"/>
          <ac:picMkLst>
            <pc:docMk/>
            <pc:sldMk cId="1061603501" sldId="264"/>
            <ac:picMk id="2060" creationId="{31C01DED-07EA-1A93-7A54-5B82AEB8D62D}"/>
          </ac:picMkLst>
        </pc:picChg>
        <pc:picChg chg="mod">
          <ac:chgData name="Fehr Fabienne (fehrfab2)" userId="fc80f9c5-a554-4843-a554-02509f3cb5f9" providerId="ADAL" clId="{9491EA03-7651-4F13-9C76-25EC40CEF3A4}" dt="2023-11-08T12:40:28.924" v="522" actId="1036"/>
          <ac:picMkLst>
            <pc:docMk/>
            <pc:sldMk cId="1061603501" sldId="264"/>
            <ac:picMk id="2062" creationId="{5602A3B4-0D2B-6D89-F24B-0933BE8153C2}"/>
          </ac:picMkLst>
        </pc:picChg>
        <pc:picChg chg="add mod">
          <ac:chgData name="Fehr Fabienne (fehrfab2)" userId="fc80f9c5-a554-4843-a554-02509f3cb5f9" providerId="ADAL" clId="{9491EA03-7651-4F13-9C76-25EC40CEF3A4}" dt="2023-11-08T12:37:39.213" v="488" actId="14100"/>
          <ac:picMkLst>
            <pc:docMk/>
            <pc:sldMk cId="1061603501" sldId="264"/>
            <ac:picMk id="2064" creationId="{77E130C2-9640-C246-D48B-1A5517046B2E}"/>
          </ac:picMkLst>
        </pc:picChg>
      </pc:sldChg>
      <pc:sldChg chg="mod modShow">
        <pc:chgData name="Fehr Fabienne (fehrfab2)" userId="fc80f9c5-a554-4843-a554-02509f3cb5f9" providerId="ADAL" clId="{9491EA03-7651-4F13-9C76-25EC40CEF3A4}" dt="2023-11-08T13:43:55.919" v="2241" actId="729"/>
        <pc:sldMkLst>
          <pc:docMk/>
          <pc:sldMk cId="2472729819" sldId="265"/>
        </pc:sldMkLst>
      </pc:sldChg>
      <pc:sldChg chg="modSp del mod">
        <pc:chgData name="Fehr Fabienne (fehrfab2)" userId="fc80f9c5-a554-4843-a554-02509f3cb5f9" providerId="ADAL" clId="{9491EA03-7651-4F13-9C76-25EC40CEF3A4}" dt="2023-11-08T13:36:52.185" v="1964" actId="47"/>
        <pc:sldMkLst>
          <pc:docMk/>
          <pc:sldMk cId="2021398374" sldId="266"/>
        </pc:sldMkLst>
        <pc:spChg chg="mod">
          <ac:chgData name="Fehr Fabienne (fehrfab2)" userId="fc80f9c5-a554-4843-a554-02509f3cb5f9" providerId="ADAL" clId="{9491EA03-7651-4F13-9C76-25EC40CEF3A4}" dt="2023-11-08T13:36:00.313" v="1922" actId="21"/>
          <ac:spMkLst>
            <pc:docMk/>
            <pc:sldMk cId="2021398374" sldId="266"/>
            <ac:spMk id="3" creationId="{E348849B-1D5A-7689-4E43-035A004B6781}"/>
          </ac:spMkLst>
        </pc:spChg>
      </pc:sldChg>
      <pc:sldChg chg="modNotesTx">
        <pc:chgData name="Fehr Fabienne (fehrfab2)" userId="fc80f9c5-a554-4843-a554-02509f3cb5f9" providerId="ADAL" clId="{9491EA03-7651-4F13-9C76-25EC40CEF3A4}" dt="2023-11-08T13:37:00.674" v="1994" actId="5793"/>
        <pc:sldMkLst>
          <pc:docMk/>
          <pc:sldMk cId="4255716884" sldId="267"/>
        </pc:sldMkLst>
      </pc:sldChg>
      <pc:sldChg chg="mod modShow">
        <pc:chgData name="Fehr Fabienne (fehrfab2)" userId="fc80f9c5-a554-4843-a554-02509f3cb5f9" providerId="ADAL" clId="{9491EA03-7651-4F13-9C76-25EC40CEF3A4}" dt="2023-11-08T13:43:55.919" v="2241" actId="729"/>
        <pc:sldMkLst>
          <pc:docMk/>
          <pc:sldMk cId="179719187" sldId="268"/>
        </pc:sldMkLst>
      </pc:sldChg>
      <pc:sldChg chg="modSp mod modNotesTx">
        <pc:chgData name="Fehr Fabienne (fehrfab2)" userId="fc80f9c5-a554-4843-a554-02509f3cb5f9" providerId="ADAL" clId="{9491EA03-7651-4F13-9C76-25EC40CEF3A4}" dt="2023-11-08T13:39:03.921" v="2180" actId="20577"/>
        <pc:sldMkLst>
          <pc:docMk/>
          <pc:sldMk cId="868653282" sldId="269"/>
        </pc:sldMkLst>
        <pc:picChg chg="mod">
          <ac:chgData name="Fehr Fabienne (fehrfab2)" userId="fc80f9c5-a554-4843-a554-02509f3cb5f9" providerId="ADAL" clId="{9491EA03-7651-4F13-9C76-25EC40CEF3A4}" dt="2023-11-08T13:00:15.566" v="763" actId="1076"/>
          <ac:picMkLst>
            <pc:docMk/>
            <pc:sldMk cId="868653282" sldId="269"/>
            <ac:picMk id="5" creationId="{0BC78326-3C1D-6729-38B7-BCE4446019F3}"/>
          </ac:picMkLst>
        </pc:picChg>
      </pc:sldChg>
      <pc:sldChg chg="addSp delSp modSp mod modNotesTx">
        <pc:chgData name="Fehr Fabienne (fehrfab2)" userId="fc80f9c5-a554-4843-a554-02509f3cb5f9" providerId="ADAL" clId="{9491EA03-7651-4F13-9C76-25EC40CEF3A4}" dt="2023-11-08T13:39:23.616" v="2240" actId="20577"/>
        <pc:sldMkLst>
          <pc:docMk/>
          <pc:sldMk cId="4247462686" sldId="270"/>
        </pc:sldMkLst>
        <pc:spChg chg="del">
          <ac:chgData name="Fehr Fabienne (fehrfab2)" userId="fc80f9c5-a554-4843-a554-02509f3cb5f9" providerId="ADAL" clId="{9491EA03-7651-4F13-9C76-25EC40CEF3A4}" dt="2023-11-08T12:52:30.630" v="562" actId="478"/>
          <ac:spMkLst>
            <pc:docMk/>
            <pc:sldMk cId="4247462686" sldId="270"/>
            <ac:spMk id="2" creationId="{7F8AA5BD-B039-B9CE-F383-D2B5A2EF2F11}"/>
          </ac:spMkLst>
        </pc:spChg>
        <pc:spChg chg="del mod">
          <ac:chgData name="Fehr Fabienne (fehrfab2)" userId="fc80f9c5-a554-4843-a554-02509f3cb5f9" providerId="ADAL" clId="{9491EA03-7651-4F13-9C76-25EC40CEF3A4}" dt="2023-11-08T12:52:28.432" v="561" actId="478"/>
          <ac:spMkLst>
            <pc:docMk/>
            <pc:sldMk cId="4247462686" sldId="270"/>
            <ac:spMk id="4" creationId="{1DAB6EA2-6F2F-F4B5-0CAC-0678A1780310}"/>
          </ac:spMkLst>
        </pc:spChg>
        <pc:spChg chg="add del mod">
          <ac:chgData name="Fehr Fabienne (fehrfab2)" userId="fc80f9c5-a554-4843-a554-02509f3cb5f9" providerId="ADAL" clId="{9491EA03-7651-4F13-9C76-25EC40CEF3A4}" dt="2023-11-08T12:52:30.630" v="562" actId="478"/>
          <ac:spMkLst>
            <pc:docMk/>
            <pc:sldMk cId="4247462686" sldId="270"/>
            <ac:spMk id="6" creationId="{83335C86-78ED-8599-3027-434C1FBFAD1E}"/>
          </ac:spMkLst>
        </pc:spChg>
        <pc:spChg chg="add del mod">
          <ac:chgData name="Fehr Fabienne (fehrfab2)" userId="fc80f9c5-a554-4843-a554-02509f3cb5f9" providerId="ADAL" clId="{9491EA03-7651-4F13-9C76-25EC40CEF3A4}" dt="2023-11-08T12:52:31.974" v="563" actId="478"/>
          <ac:spMkLst>
            <pc:docMk/>
            <pc:sldMk cId="4247462686" sldId="270"/>
            <ac:spMk id="8" creationId="{419644C4-E4A0-CF78-A19E-82A9653EF8C5}"/>
          </ac:spMkLst>
        </pc:spChg>
        <pc:picChg chg="add mod">
          <ac:chgData name="Fehr Fabienne (fehrfab2)" userId="fc80f9c5-a554-4843-a554-02509f3cb5f9" providerId="ADAL" clId="{9491EA03-7651-4F13-9C76-25EC40CEF3A4}" dt="2023-11-08T12:52:59.754" v="569" actId="12788"/>
          <ac:picMkLst>
            <pc:docMk/>
            <pc:sldMk cId="4247462686" sldId="270"/>
            <ac:picMk id="10" creationId="{08DD91AC-1891-D2EB-2362-6D87D72A977A}"/>
          </ac:picMkLst>
        </pc:picChg>
      </pc:sldChg>
      <pc:sldChg chg="addSp delSp modSp modNotesTx">
        <pc:chgData name="Fehr Fabienne (fehrfab2)" userId="fc80f9c5-a554-4843-a554-02509f3cb5f9" providerId="ADAL" clId="{9491EA03-7651-4F13-9C76-25EC40CEF3A4}" dt="2023-11-08T13:36:49.216" v="1963" actId="20577"/>
        <pc:sldMkLst>
          <pc:docMk/>
          <pc:sldMk cId="2794170517" sldId="273"/>
        </pc:sldMkLst>
        <pc:picChg chg="add del mod">
          <ac:chgData name="Fehr Fabienne (fehrfab2)" userId="fc80f9c5-a554-4843-a554-02509f3cb5f9" providerId="ADAL" clId="{9491EA03-7651-4F13-9C76-25EC40CEF3A4}" dt="2023-11-08T12:36:42.212" v="472" actId="478"/>
          <ac:picMkLst>
            <pc:docMk/>
            <pc:sldMk cId="2794170517" sldId="273"/>
            <ac:picMk id="7" creationId="{67897184-9812-7DC3-AAF3-BF6EEBA3B256}"/>
          </ac:picMkLst>
        </pc:picChg>
        <pc:picChg chg="add del mod">
          <ac:chgData name="Fehr Fabienne (fehrfab2)" userId="fc80f9c5-a554-4843-a554-02509f3cb5f9" providerId="ADAL" clId="{9491EA03-7651-4F13-9C76-25EC40CEF3A4}" dt="2023-11-08T12:36:42.212" v="472" actId="478"/>
          <ac:picMkLst>
            <pc:docMk/>
            <pc:sldMk cId="2794170517" sldId="273"/>
            <ac:picMk id="8" creationId="{9B49813E-B975-6412-525F-E44B01E02641}"/>
          </ac:picMkLst>
        </pc:picChg>
      </pc:sldChg>
      <pc:sldChg chg="addSp delSp modSp modNotesTx">
        <pc:chgData name="Fehr Fabienne (fehrfab2)" userId="fc80f9c5-a554-4843-a554-02509f3cb5f9" providerId="ADAL" clId="{9491EA03-7651-4F13-9C76-25EC40CEF3A4}" dt="2023-11-08T13:34:06.873" v="1746" actId="20577"/>
        <pc:sldMkLst>
          <pc:docMk/>
          <pc:sldMk cId="2650344261" sldId="274"/>
        </pc:sldMkLst>
        <pc:picChg chg="add del mod">
          <ac:chgData name="Fehr Fabienne (fehrfab2)" userId="fc80f9c5-a554-4843-a554-02509f3cb5f9" providerId="ADAL" clId="{9491EA03-7651-4F13-9C76-25EC40CEF3A4}" dt="2023-11-08T12:27:15.428" v="459" actId="478"/>
          <ac:picMkLst>
            <pc:docMk/>
            <pc:sldMk cId="2650344261" sldId="274"/>
            <ac:picMk id="12" creationId="{AA079A1E-A58E-1B2E-25C6-984FD38E469F}"/>
          </ac:picMkLst>
        </pc:picChg>
        <pc:picChg chg="add del mod">
          <ac:chgData name="Fehr Fabienne (fehrfab2)" userId="fc80f9c5-a554-4843-a554-02509f3cb5f9" providerId="ADAL" clId="{9491EA03-7651-4F13-9C76-25EC40CEF3A4}" dt="2023-11-08T12:25:33.622" v="435" actId="478"/>
          <ac:picMkLst>
            <pc:docMk/>
            <pc:sldMk cId="2650344261" sldId="274"/>
            <ac:picMk id="13" creationId="{25DDAA9A-4793-0F83-0DBF-D2A6449E0CD0}"/>
          </ac:picMkLst>
        </pc:picChg>
        <pc:picChg chg="add del mod">
          <ac:chgData name="Fehr Fabienne (fehrfab2)" userId="fc80f9c5-a554-4843-a554-02509f3cb5f9" providerId="ADAL" clId="{9491EA03-7651-4F13-9C76-25EC40CEF3A4}" dt="2023-11-08T12:26:07.471" v="442" actId="21"/>
          <ac:picMkLst>
            <pc:docMk/>
            <pc:sldMk cId="2650344261" sldId="274"/>
            <ac:picMk id="14" creationId="{972CE170-1150-7C61-E0EF-356E441A240B}"/>
          </ac:picMkLst>
        </pc:picChg>
        <pc:picChg chg="add del mod">
          <ac:chgData name="Fehr Fabienne (fehrfab2)" userId="fc80f9c5-a554-4843-a554-02509f3cb5f9" providerId="ADAL" clId="{9491EA03-7651-4F13-9C76-25EC40CEF3A4}" dt="2023-11-08T12:36:45.638" v="473" actId="478"/>
          <ac:picMkLst>
            <pc:docMk/>
            <pc:sldMk cId="2650344261" sldId="274"/>
            <ac:picMk id="15" creationId="{C3B3BFA8-F301-1FB6-80F7-0C05DE7781C3}"/>
          </ac:picMkLst>
        </pc:picChg>
        <pc:picChg chg="add del mod">
          <ac:chgData name="Fehr Fabienne (fehrfab2)" userId="fc80f9c5-a554-4843-a554-02509f3cb5f9" providerId="ADAL" clId="{9491EA03-7651-4F13-9C76-25EC40CEF3A4}" dt="2023-11-08T12:36:45.638" v="473" actId="478"/>
          <ac:picMkLst>
            <pc:docMk/>
            <pc:sldMk cId="2650344261" sldId="274"/>
            <ac:picMk id="16" creationId="{BD8DE295-4CCE-3EF1-3D1E-9D3898C727FA}"/>
          </ac:picMkLst>
        </pc:picChg>
      </pc:sldChg>
      <pc:sldChg chg="del mod modShow">
        <pc:chgData name="Fehr Fabienne (fehrfab2)" userId="fc80f9c5-a554-4843-a554-02509f3cb5f9" providerId="ADAL" clId="{9491EA03-7651-4F13-9C76-25EC40CEF3A4}" dt="2023-11-08T12:40:36.916" v="523" actId="47"/>
        <pc:sldMkLst>
          <pc:docMk/>
          <pc:sldMk cId="3111320892" sldId="275"/>
        </pc:sldMkLst>
      </pc:sldChg>
      <pc:sldChg chg="addSp delSp modSp del mod">
        <pc:chgData name="Fehr Fabienne (fehrfab2)" userId="fc80f9c5-a554-4843-a554-02509f3cb5f9" providerId="ADAL" clId="{9491EA03-7651-4F13-9C76-25EC40CEF3A4}" dt="2023-11-08T13:26:24.864" v="1416" actId="47"/>
        <pc:sldMkLst>
          <pc:docMk/>
          <pc:sldMk cId="3642430995" sldId="276"/>
        </pc:sldMkLst>
        <pc:spChg chg="mod">
          <ac:chgData name="Fehr Fabienne (fehrfab2)" userId="fc80f9c5-a554-4843-a554-02509f3cb5f9" providerId="ADAL" clId="{9491EA03-7651-4F13-9C76-25EC40CEF3A4}" dt="2023-11-08T13:18:45.299" v="1248" actId="20577"/>
          <ac:spMkLst>
            <pc:docMk/>
            <pc:sldMk cId="3642430995" sldId="276"/>
            <ac:spMk id="3" creationId="{123C9393-8F94-46DA-B98C-57AA249262FE}"/>
          </ac:spMkLst>
        </pc:spChg>
        <pc:picChg chg="add del">
          <ac:chgData name="Fehr Fabienne (fehrfab2)" userId="fc80f9c5-a554-4843-a554-02509f3cb5f9" providerId="ADAL" clId="{9491EA03-7651-4F13-9C76-25EC40CEF3A4}" dt="2023-11-08T13:19:52.143" v="1250" actId="21"/>
          <ac:picMkLst>
            <pc:docMk/>
            <pc:sldMk cId="3642430995" sldId="276"/>
            <ac:picMk id="15362" creationId="{7F43F931-7D2C-E1CD-DEA8-B002B901BB2F}"/>
          </ac:picMkLst>
        </pc:picChg>
      </pc:sldChg>
      <pc:sldChg chg="addSp delSp modSp new mod">
        <pc:chgData name="Fehr Fabienne (fehrfab2)" userId="fc80f9c5-a554-4843-a554-02509f3cb5f9" providerId="ADAL" clId="{9491EA03-7651-4F13-9C76-25EC40CEF3A4}" dt="2023-11-08T13:29:39.880" v="1453" actId="1036"/>
        <pc:sldMkLst>
          <pc:docMk/>
          <pc:sldMk cId="2869321255" sldId="277"/>
        </pc:sldMkLst>
        <pc:spChg chg="del">
          <ac:chgData name="Fehr Fabienne (fehrfab2)" userId="fc80f9c5-a554-4843-a554-02509f3cb5f9" providerId="ADAL" clId="{9491EA03-7651-4F13-9C76-25EC40CEF3A4}" dt="2023-11-08T11:03:18.984" v="26" actId="478"/>
          <ac:spMkLst>
            <pc:docMk/>
            <pc:sldMk cId="2869321255" sldId="277"/>
            <ac:spMk id="2" creationId="{FF41AE44-8427-7135-04AE-127886BA65E1}"/>
          </ac:spMkLst>
        </pc:spChg>
        <pc:spChg chg="del">
          <ac:chgData name="Fehr Fabienne (fehrfab2)" userId="fc80f9c5-a554-4843-a554-02509f3cb5f9" providerId="ADAL" clId="{9491EA03-7651-4F13-9C76-25EC40CEF3A4}" dt="2023-11-08T11:03:18.984" v="26" actId="478"/>
          <ac:spMkLst>
            <pc:docMk/>
            <pc:sldMk cId="2869321255" sldId="277"/>
            <ac:spMk id="3" creationId="{5B20BAAA-8AC1-D38E-9B5A-5D17E6518EB0}"/>
          </ac:spMkLst>
        </pc:spChg>
        <pc:spChg chg="add mod ord">
          <ac:chgData name="Fehr Fabienne (fehrfab2)" userId="fc80f9c5-a554-4843-a554-02509f3cb5f9" providerId="ADAL" clId="{9491EA03-7651-4F13-9C76-25EC40CEF3A4}" dt="2023-11-08T13:12:22.234" v="1023" actId="166"/>
          <ac:spMkLst>
            <pc:docMk/>
            <pc:sldMk cId="2869321255" sldId="277"/>
            <ac:spMk id="4" creationId="{A6677A33-2614-6C34-15D8-B834463BC453}"/>
          </ac:spMkLst>
        </pc:spChg>
        <pc:picChg chg="add mod">
          <ac:chgData name="Fehr Fabienne (fehrfab2)" userId="fc80f9c5-a554-4843-a554-02509f3cb5f9" providerId="ADAL" clId="{9491EA03-7651-4F13-9C76-25EC40CEF3A4}" dt="2023-11-08T13:12:19.543" v="1022" actId="166"/>
          <ac:picMkLst>
            <pc:docMk/>
            <pc:sldMk cId="2869321255" sldId="277"/>
            <ac:picMk id="12290" creationId="{4931B39F-36B0-FCD1-474D-FFF6D94673FD}"/>
          </ac:picMkLst>
        </pc:picChg>
        <pc:picChg chg="add mod">
          <ac:chgData name="Fehr Fabienne (fehrfab2)" userId="fc80f9c5-a554-4843-a554-02509f3cb5f9" providerId="ADAL" clId="{9491EA03-7651-4F13-9C76-25EC40CEF3A4}" dt="2023-11-08T11:11:20.982" v="131" actId="1076"/>
          <ac:picMkLst>
            <pc:docMk/>
            <pc:sldMk cId="2869321255" sldId="277"/>
            <ac:picMk id="12292" creationId="{8EFBD999-D6AD-742D-6FA0-6AA28FBFB508}"/>
          </ac:picMkLst>
        </pc:picChg>
        <pc:picChg chg="add mod">
          <ac:chgData name="Fehr Fabienne (fehrfab2)" userId="fc80f9c5-a554-4843-a554-02509f3cb5f9" providerId="ADAL" clId="{9491EA03-7651-4F13-9C76-25EC40CEF3A4}" dt="2023-11-08T13:12:11.512" v="1020" actId="1076"/>
          <ac:picMkLst>
            <pc:docMk/>
            <pc:sldMk cId="2869321255" sldId="277"/>
            <ac:picMk id="12294" creationId="{ED923947-5A37-3AF8-95AE-5BDDF0F31F3F}"/>
          </ac:picMkLst>
        </pc:picChg>
        <pc:picChg chg="add mod">
          <ac:chgData name="Fehr Fabienne (fehrfab2)" userId="fc80f9c5-a554-4843-a554-02509f3cb5f9" providerId="ADAL" clId="{9491EA03-7651-4F13-9C76-25EC40CEF3A4}" dt="2023-11-08T13:12:36.081" v="1033" actId="1038"/>
          <ac:picMkLst>
            <pc:docMk/>
            <pc:sldMk cId="2869321255" sldId="277"/>
            <ac:picMk id="12296" creationId="{D5907EE0-DCD7-6D44-CAD3-F0CFFA9B3785}"/>
          </ac:picMkLst>
        </pc:picChg>
        <pc:picChg chg="add mod">
          <ac:chgData name="Fehr Fabienne (fehrfab2)" userId="fc80f9c5-a554-4843-a554-02509f3cb5f9" providerId="ADAL" clId="{9491EA03-7651-4F13-9C76-25EC40CEF3A4}" dt="2023-11-08T13:29:39.880" v="1453" actId="1036"/>
          <ac:picMkLst>
            <pc:docMk/>
            <pc:sldMk cId="2869321255" sldId="277"/>
            <ac:picMk id="12298" creationId="{FD839ABD-28A3-47BE-5442-3A1C3033A5D7}"/>
          </ac:picMkLst>
        </pc:picChg>
        <pc:picChg chg="add del mod">
          <ac:chgData name="Fehr Fabienne (fehrfab2)" userId="fc80f9c5-a554-4843-a554-02509f3cb5f9" providerId="ADAL" clId="{9491EA03-7651-4F13-9C76-25EC40CEF3A4}" dt="2023-11-08T11:14:46.603" v="151" actId="478"/>
          <ac:picMkLst>
            <pc:docMk/>
            <pc:sldMk cId="2869321255" sldId="277"/>
            <ac:picMk id="12300" creationId="{86AA2E87-9FBD-95E0-3DEB-CC062E05AF46}"/>
          </ac:picMkLst>
        </pc:picChg>
      </pc:sldChg>
      <pc:sldChg chg="addSp delSp modSp new mod">
        <pc:chgData name="Fehr Fabienne (fehrfab2)" userId="fc80f9c5-a554-4843-a554-02509f3cb5f9" providerId="ADAL" clId="{9491EA03-7651-4F13-9C76-25EC40CEF3A4}" dt="2023-11-08T13:30:54.616" v="1459" actId="1036"/>
        <pc:sldMkLst>
          <pc:docMk/>
          <pc:sldMk cId="691607329" sldId="278"/>
        </pc:sldMkLst>
        <pc:spChg chg="add mod">
          <ac:chgData name="Fehr Fabienne (fehrfab2)" userId="fc80f9c5-a554-4843-a554-02509f3cb5f9" providerId="ADAL" clId="{9491EA03-7651-4F13-9C76-25EC40CEF3A4}" dt="2023-11-08T13:28:52.428" v="1450" actId="1035"/>
          <ac:spMkLst>
            <pc:docMk/>
            <pc:sldMk cId="691607329" sldId="278"/>
            <ac:spMk id="3" creationId="{07D9F566-DFD7-FF8F-21C6-396E80193912}"/>
          </ac:spMkLst>
        </pc:spChg>
        <pc:spChg chg="add del mod">
          <ac:chgData name="Fehr Fabienne (fehrfab2)" userId="fc80f9c5-a554-4843-a554-02509f3cb5f9" providerId="ADAL" clId="{9491EA03-7651-4F13-9C76-25EC40CEF3A4}" dt="2023-11-08T13:23:15.732" v="1350" actId="21"/>
          <ac:spMkLst>
            <pc:docMk/>
            <pc:sldMk cId="691607329" sldId="278"/>
            <ac:spMk id="5" creationId="{D45D87B5-F8D8-E29A-2B3B-6F747726686B}"/>
          </ac:spMkLst>
        </pc:spChg>
        <pc:spChg chg="add mod ord">
          <ac:chgData name="Fehr Fabienne (fehrfab2)" userId="fc80f9c5-a554-4843-a554-02509f3cb5f9" providerId="ADAL" clId="{9491EA03-7651-4F13-9C76-25EC40CEF3A4}" dt="2023-11-08T13:30:54.616" v="1459" actId="1036"/>
          <ac:spMkLst>
            <pc:docMk/>
            <pc:sldMk cId="691607329" sldId="278"/>
            <ac:spMk id="7" creationId="{9F5BB5F7-0BAF-5D60-8051-DBC0D949261E}"/>
          </ac:spMkLst>
        </pc:spChg>
        <pc:spChg chg="add del mod">
          <ac:chgData name="Fehr Fabienne (fehrfab2)" userId="fc80f9c5-a554-4843-a554-02509f3cb5f9" providerId="ADAL" clId="{9491EA03-7651-4F13-9C76-25EC40CEF3A4}" dt="2023-11-08T13:23:36.188" v="1355"/>
          <ac:spMkLst>
            <pc:docMk/>
            <pc:sldMk cId="691607329" sldId="278"/>
            <ac:spMk id="10" creationId="{F24948C6-3767-1FA4-33D8-82874447A7C1}"/>
          </ac:spMkLst>
        </pc:spChg>
        <pc:spChg chg="add mod">
          <ac:chgData name="Fehr Fabienne (fehrfab2)" userId="fc80f9c5-a554-4843-a554-02509f3cb5f9" providerId="ADAL" clId="{9491EA03-7651-4F13-9C76-25EC40CEF3A4}" dt="2023-11-08T13:28:52.428" v="1450" actId="1035"/>
          <ac:spMkLst>
            <pc:docMk/>
            <pc:sldMk cId="691607329" sldId="278"/>
            <ac:spMk id="12" creationId="{90B06FCA-9486-307A-4F38-80D897F72DF4}"/>
          </ac:spMkLst>
        </pc:spChg>
        <pc:spChg chg="add del mod">
          <ac:chgData name="Fehr Fabienne (fehrfab2)" userId="fc80f9c5-a554-4843-a554-02509f3cb5f9" providerId="ADAL" clId="{9491EA03-7651-4F13-9C76-25EC40CEF3A4}" dt="2023-11-08T13:24:54.970" v="1387"/>
          <ac:spMkLst>
            <pc:docMk/>
            <pc:sldMk cId="691607329" sldId="278"/>
            <ac:spMk id="14" creationId="{5058ED54-88C7-4261-D542-11255EB56F41}"/>
          </ac:spMkLst>
        </pc:spChg>
        <pc:spChg chg="add mod">
          <ac:chgData name="Fehr Fabienne (fehrfab2)" userId="fc80f9c5-a554-4843-a554-02509f3cb5f9" providerId="ADAL" clId="{9491EA03-7651-4F13-9C76-25EC40CEF3A4}" dt="2023-11-08T13:28:52.428" v="1450" actId="1035"/>
          <ac:spMkLst>
            <pc:docMk/>
            <pc:sldMk cId="691607329" sldId="278"/>
            <ac:spMk id="16" creationId="{082B7903-20FE-5B9B-192D-932EDF37DC68}"/>
          </ac:spMkLst>
        </pc:spChg>
        <pc:grpChg chg="add mod">
          <ac:chgData name="Fehr Fabienne (fehrfab2)" userId="fc80f9c5-a554-4843-a554-02509f3cb5f9" providerId="ADAL" clId="{9491EA03-7651-4F13-9C76-25EC40CEF3A4}" dt="2023-11-08T13:23:05.541" v="1348" actId="164"/>
          <ac:grpSpMkLst>
            <pc:docMk/>
            <pc:sldMk cId="691607329" sldId="278"/>
            <ac:grpSpMk id="8" creationId="{F8CACD8E-B53C-3B2B-AA9D-F501811B9408}"/>
          </ac:grpSpMkLst>
        </pc:grpChg>
        <pc:grpChg chg="add mod">
          <ac:chgData name="Fehr Fabienne (fehrfab2)" userId="fc80f9c5-a554-4843-a554-02509f3cb5f9" providerId="ADAL" clId="{9491EA03-7651-4F13-9C76-25EC40CEF3A4}" dt="2023-11-08T13:23:36.861" v="1356" actId="164"/>
          <ac:grpSpMkLst>
            <pc:docMk/>
            <pc:sldMk cId="691607329" sldId="278"/>
            <ac:grpSpMk id="9" creationId="{D01CEDC6-6DD7-BFA2-BDA2-DEA61A857FAE}"/>
          </ac:grpSpMkLst>
        </pc:grpChg>
        <pc:grpChg chg="add mod">
          <ac:chgData name="Fehr Fabienne (fehrfab2)" userId="fc80f9c5-a554-4843-a554-02509f3cb5f9" providerId="ADAL" clId="{9491EA03-7651-4F13-9C76-25EC40CEF3A4}" dt="2023-11-08T13:23:35.870" v="1354" actId="164"/>
          <ac:grpSpMkLst>
            <pc:docMk/>
            <pc:sldMk cId="691607329" sldId="278"/>
            <ac:grpSpMk id="11" creationId="{A2D8F01F-7FD0-0C03-8236-3BF97419A97A}"/>
          </ac:grpSpMkLst>
        </pc:grpChg>
        <pc:grpChg chg="add mod">
          <ac:chgData name="Fehr Fabienne (fehrfab2)" userId="fc80f9c5-a554-4843-a554-02509f3cb5f9" providerId="ADAL" clId="{9491EA03-7651-4F13-9C76-25EC40CEF3A4}" dt="2023-11-08T13:28:52.428" v="1450" actId="1035"/>
          <ac:grpSpMkLst>
            <pc:docMk/>
            <pc:sldMk cId="691607329" sldId="278"/>
            <ac:grpSpMk id="13" creationId="{F5D5F6B4-AFDB-6C46-D177-A57B38460685}"/>
          </ac:grpSpMkLst>
        </pc:grpChg>
        <pc:grpChg chg="add mod">
          <ac:chgData name="Fehr Fabienne (fehrfab2)" userId="fc80f9c5-a554-4843-a554-02509f3cb5f9" providerId="ADAL" clId="{9491EA03-7651-4F13-9C76-25EC40CEF3A4}" dt="2023-11-08T13:28:52.428" v="1450" actId="1035"/>
          <ac:grpSpMkLst>
            <pc:docMk/>
            <pc:sldMk cId="691607329" sldId="278"/>
            <ac:grpSpMk id="17" creationId="{5B8C596B-D6CD-A2B7-14A8-8799EFF03E9D}"/>
          </ac:grpSpMkLst>
        </pc:grpChg>
        <pc:picChg chg="add mod">
          <ac:chgData name="Fehr Fabienne (fehrfab2)" userId="fc80f9c5-a554-4843-a554-02509f3cb5f9" providerId="ADAL" clId="{9491EA03-7651-4F13-9C76-25EC40CEF3A4}" dt="2023-11-08T13:28:52.428" v="1450" actId="1035"/>
          <ac:picMkLst>
            <pc:docMk/>
            <pc:sldMk cId="691607329" sldId="278"/>
            <ac:picMk id="2" creationId="{B4D687A3-B5A5-CD79-BB98-9F433F5C90CA}"/>
          </ac:picMkLst>
        </pc:picChg>
      </pc:sldChg>
      <pc:sldChg chg="add del">
        <pc:chgData name="Fehr Fabienne (fehrfab2)" userId="fc80f9c5-a554-4843-a554-02509f3cb5f9" providerId="ADAL" clId="{9491EA03-7651-4F13-9C76-25EC40CEF3A4}" dt="2023-11-08T12:36:33.268" v="470" actId="2890"/>
        <pc:sldMkLst>
          <pc:docMk/>
          <pc:sldMk cId="3463863758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D8076-9763-49D9-AB3A-EFF362546E9C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6ED20-A6B3-482E-B7A0-A0B720BECD5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939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2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  <a:p>
            <a:r>
              <a:rPr lang="de-CH" dirty="0"/>
              <a:t>Google Search vs. ChatGPT</a:t>
            </a:r>
          </a:p>
          <a:p>
            <a:r>
              <a:rPr lang="de-CH" dirty="0"/>
              <a:t>Vorteil für AXA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217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Szenario: Versicherung für Lamborghini</a:t>
            </a:r>
          </a:p>
          <a:p>
            <a:endParaRPr lang="de-CH" dirty="0"/>
          </a:p>
          <a:p>
            <a:r>
              <a:rPr lang="de-CH" dirty="0"/>
              <a:t>Google Search:</a:t>
            </a:r>
          </a:p>
          <a:p>
            <a:r>
              <a:rPr lang="de-CH" dirty="0"/>
              <a:t>Werbung, Werbung, Werbung…</a:t>
            </a:r>
          </a:p>
          <a:p>
            <a:r>
              <a:rPr lang="de-CH" dirty="0"/>
              <a:t>Informationsflut</a:t>
            </a:r>
          </a:p>
          <a:p>
            <a:r>
              <a:rPr lang="de-CH" dirty="0"/>
              <a:t>Dschungel durchblicken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299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Gleiches Szenario</a:t>
            </a:r>
          </a:p>
          <a:p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«Findet ihr auch dass so viel generischer Text suboptimal ist?»</a:t>
            </a:r>
          </a:p>
          <a:p>
            <a:endParaRPr lang="de-CH" dirty="0"/>
          </a:p>
          <a:p>
            <a:r>
              <a:rPr lang="de-CH" dirty="0"/>
              <a:t>ChatGPT Prompt:</a:t>
            </a:r>
          </a:p>
          <a:p>
            <a:r>
              <a:rPr lang="de-CH" dirty="0"/>
              <a:t>Sehr generisch</a:t>
            </a:r>
          </a:p>
          <a:p>
            <a:r>
              <a:rPr lang="de-CH" dirty="0"/>
              <a:t>Sehr viel Text (niemand liest das)</a:t>
            </a:r>
          </a:p>
          <a:p>
            <a:r>
              <a:rPr lang="de-CH" dirty="0"/>
              <a:t>Nicht AXA-spezifisch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548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Typische Usererfahrung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254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Unsere Lösung dafür ist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154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Plugin für Autoversicherung</a:t>
            </a:r>
          </a:p>
          <a:p>
            <a:endParaRPr lang="de-CH" dirty="0"/>
          </a:p>
          <a:p>
            <a:r>
              <a:rPr lang="de-CH" dirty="0"/>
              <a:t>Infos kommen von Ada</a:t>
            </a:r>
          </a:p>
          <a:p>
            <a:r>
              <a:rPr lang="de-CH" dirty="0"/>
              <a:t>Ada hat die Infos mit LLM vom AXA Websiteinhalt generiert</a:t>
            </a:r>
          </a:p>
          <a:p>
            <a:r>
              <a:rPr lang="de-CH" dirty="0"/>
              <a:t>Fügt relevante Direktlinks in Antwort 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898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Handyversicherung</a:t>
            </a:r>
          </a:p>
          <a:p>
            <a:endParaRPr lang="de-CH" dirty="0"/>
          </a:p>
          <a:p>
            <a:r>
              <a:rPr lang="de-CH" dirty="0"/>
              <a:t>Alle relevanten Infos in Antwort sichtbar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6ED20-A6B3-482E-B7A0-A0B720BECD58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348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2A743-5F22-714E-619E-10BD486DB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F4C644-801E-DBDF-2834-C89339B46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82C153-7041-CA30-5750-1250E7B9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96EFDA-51FC-1F40-9A66-5710E0C8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C0693E-4B9F-A5B4-D944-B5CBADB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965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83A08-492C-4C62-8FC7-0BEB185C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6F5CD-CD64-6779-8DEB-80C11F508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A4C180-733C-5FC6-EE42-C3A80A36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22745D-0D62-D58E-9533-538EB593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D2BC0D-3DE9-A9E2-71CE-8037B5CD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28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0D40660-6E99-6D17-7F75-C6AAABBF8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CC5395-7E49-E5A1-B960-8BD9E2749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43E532-998D-9011-1688-2431BE79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65DCB5-4148-549F-386D-37415856B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947638-E7A2-7EC3-AB0C-A82D1BCB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77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40285-3907-60F0-2D88-4B31CA78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C2DE1-C6DF-9859-7A5C-FDBC8E98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E20A00-C101-BECD-F2F4-054FEA58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4931F-A7CD-65A6-1A4D-70F60ACA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1E513-DB12-BEA1-6CFB-BC25778D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78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241AE-E076-59EA-B4F4-2F12B21C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721A14-C4C6-FE32-62DC-E334426D3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86620A-468B-642F-F320-01DF10F9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1A3440-5526-622A-12BC-68C0744B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7828D7-CF3F-11ED-8BE1-069165CA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158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BCABF-383B-D5E8-39A6-AD0D2CFD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96EC3F-BA46-A1B8-2175-A3CD71396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9726BA-8D20-8F10-9AE0-67FDC27F1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ADD932-53DA-A0F6-3DD2-49D97CB4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215171-5272-F01A-81E9-AF3267EE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29A275-2746-70CD-5789-D225AA06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97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3D604-E72E-1CE5-F81E-643BE839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E622DE-80D3-F097-88EA-881FC5BEC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B3450D-AA30-CF13-027D-E4716A79E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2833C6-C605-D267-B7F2-68B6F7FD7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0FD92C-3C6B-87BD-ED6E-8E7F03BA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CC4BE2A-6F3C-0F54-1FD8-83FEC001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D9AD3D-27A1-279B-75AC-21793A55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412FADC-6398-1E5E-1BE0-D7E555E6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15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C2DB7-CA30-8D49-91B4-B3870DBE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7E082-503A-3BFC-0B8C-BD76E06A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1C5218-41AA-8D45-9BC3-65272C50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6C66F-F91A-DF06-7735-1512AC53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008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2A1025-E085-E8C6-2051-7EECC80E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A7FC5-E818-832E-A8FF-172BC1F3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5C16F8-48C1-56A8-96C7-ACF09B54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182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6E7D3-DFAD-DDFB-003F-4EE0F1BA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0FE76-8835-1549-49F9-011AE808E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DBE630-9B5B-6D64-E544-412703775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D81525-E10D-F664-1DE7-42D4BBEA3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9F4C45-ECE6-16BE-F9A1-D7380804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899403-9EE1-6DDF-BCF6-BC3EB6AC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85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1F0F9-612B-38B7-D7F3-896D41BA2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2CDB7EE-5507-F9C8-7EEF-B68703514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B5BCD6-250E-C2C1-9F24-6621BE304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FCF73C-3E19-5186-3699-8BDA8D77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6A980C-1E9E-4101-A35F-7947EF1D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27E8F1-B0A7-C2E7-12E1-60726FE2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747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906C084-3C5F-F0CC-C1E3-EBAD01535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4255F-2C8E-35C3-D5AD-A33BA025F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8CFB87-32BA-E279-5E58-732C55109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10448-5AE9-46D8-8FF2-DC94775AF207}" type="datetimeFigureOut">
              <a:rPr lang="de-CH" smtClean="0"/>
              <a:t>08.11.2023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1A51B6-8777-DC8B-FBB9-C3711EDAC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4F31D8-1E42-4EDD-C097-C22CAE331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7007-ADD1-44B0-861D-B38DEA41817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461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Interested Andy Samberg GIF">
            <a:extLst>
              <a:ext uri="{FF2B5EF4-FFF2-40B4-BE49-F238E27FC236}">
                <a16:creationId xmlns:a16="http://schemas.microsoft.com/office/drawing/2014/main" id="{8EFBD999-D6AD-742D-6FA0-6AA28FBF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7" y="4171950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The One Where Estelle Dies Episode 15 GIF by Friends">
            <a:extLst>
              <a:ext uri="{FF2B5EF4-FFF2-40B4-BE49-F238E27FC236}">
                <a16:creationId xmlns:a16="http://schemas.microsoft.com/office/drawing/2014/main" id="{ED923947-5A37-3AF8-95AE-5BDDF0F3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888" y="4171950"/>
            <a:ext cx="324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TV gif. Think about it guy, Kayode Ewumi points to his temple mischievously and looks into the camera. He's practically begging us to think about it.">
            <a:extLst>
              <a:ext uri="{FF2B5EF4-FFF2-40B4-BE49-F238E27FC236}">
                <a16:creationId xmlns:a16="http://schemas.microsoft.com/office/drawing/2014/main" id="{D5907EE0-DCD7-6D44-CAD3-F0CFFA9B3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925" y="1471950"/>
            <a:ext cx="4909091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Smort Smart GIF - Smort Smart Peralta GIFs">
            <a:extLst>
              <a:ext uri="{FF2B5EF4-FFF2-40B4-BE49-F238E27FC236}">
                <a16:creationId xmlns:a16="http://schemas.microsoft.com/office/drawing/2014/main" id="{FD839ABD-28A3-47BE-5442-3A1C3033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638" y="1492270"/>
            <a:ext cx="26860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diot Box | Encyclopedia SpongeBobia | Fandom">
            <a:extLst>
              <a:ext uri="{FF2B5EF4-FFF2-40B4-BE49-F238E27FC236}">
                <a16:creationId xmlns:a16="http://schemas.microsoft.com/office/drawing/2014/main" id="{4931B39F-36B0-FCD1-474D-FFF6D946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r="7324"/>
          <a:stretch/>
        </p:blipFill>
        <p:spPr bwMode="auto">
          <a:xfrm>
            <a:off x="2276475" y="0"/>
            <a:ext cx="7639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6677A33-2614-6C34-15D8-B834463B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775"/>
            <a:ext cx="12192000" cy="2514600"/>
          </a:xfrm>
        </p:spPr>
        <p:txBody>
          <a:bodyPr anchor="ctr">
            <a:normAutofit/>
          </a:bodyPr>
          <a:lstStyle/>
          <a:p>
            <a:pPr algn="ctr"/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K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onversations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M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odell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E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insteck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E</a:t>
            </a:r>
            <a:r>
              <a:rPr lang="de-CH" sz="6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inheit</a:t>
            </a:r>
            <a:endParaRPr lang="de-CH" sz="60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32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FD78971D-1892-E774-6D1B-D344D54282B8}"/>
              </a:ext>
            </a:extLst>
          </p:cNvPr>
          <p:cNvGrpSpPr/>
          <p:nvPr/>
        </p:nvGrpSpPr>
        <p:grpSpPr>
          <a:xfrm>
            <a:off x="259242" y="174864"/>
            <a:ext cx="1800001" cy="2261665"/>
            <a:chOff x="259242" y="174864"/>
            <a:chExt cx="1800001" cy="2261665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916A6DF-EFDD-47FB-A4B8-B9C57DA6E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00" b="98400" l="2000" r="97400">
                          <a14:foregroundMark x1="67000" y1="31800" x2="64800" y2="65800"/>
                          <a14:foregroundMark x1="64800" y1="65800" x2="51600" y2="96000"/>
                          <a14:foregroundMark x1="51600" y1="96000" x2="20400" y2="87400"/>
                          <a14:foregroundMark x1="20400" y1="87400" x2="41600" y2="78800"/>
                          <a14:foregroundMark x1="41600" y1="78800" x2="83200" y2="87400"/>
                          <a14:foregroundMark x1="83200" y1="87400" x2="41600" y2="88200"/>
                          <a14:foregroundMark x1="41600" y1="88200" x2="10000" y2="79400"/>
                          <a14:foregroundMark x1="10000" y1="79400" x2="21200" y2="82800"/>
                          <a14:foregroundMark x1="37600" y1="79400" x2="28200" y2="88600"/>
                          <a14:foregroundMark x1="28200" y1="88600" x2="19800" y2="81400"/>
                          <a14:foregroundMark x1="19800" y1="81400" x2="8200" y2="79000"/>
                          <a14:foregroundMark x1="8200" y1="79000" x2="9800" y2="94400"/>
                          <a14:foregroundMark x1="9800" y1="94400" x2="12200" y2="97200"/>
                          <a14:foregroundMark x1="54800" y1="9400" x2="56600" y2="7600"/>
                          <a14:foregroundMark x1="43400" y1="67200" x2="2000" y2="82200"/>
                          <a14:foregroundMark x1="2000" y1="82200" x2="19200" y2="81400"/>
                          <a14:foregroundMark x1="19200" y1="81400" x2="21800" y2="85000"/>
                          <a14:foregroundMark x1="62800" y1="64400" x2="82000" y2="92000"/>
                          <a14:foregroundMark x1="82000" y1="92000" x2="70200" y2="87800"/>
                          <a14:foregroundMark x1="70200" y1="87800" x2="70400" y2="90000"/>
                          <a14:foregroundMark x1="66400" y1="94400" x2="78400" y2="97400"/>
                          <a14:foregroundMark x1="78400" y1="97400" x2="89000" y2="85600"/>
                          <a14:foregroundMark x1="89000" y1="85600" x2="97400" y2="93400"/>
                          <a14:foregroundMark x1="97400" y1="93400" x2="95200" y2="98400"/>
                          <a14:backgroundMark x1="91000" y1="64600" x2="97200" y2="73000"/>
                          <a14:backgroundMark x1="97200" y1="73000" x2="98000" y2="62800"/>
                          <a14:backgroundMark x1="98000" y1="62800" x2="99400" y2="72600"/>
                          <a14:backgroundMark x1="94000" y1="68200" x2="93200" y2="70400"/>
                          <a14:backgroundMark x1="91600" y1="66400" x2="98200" y2="74200"/>
                          <a14:backgroundMark x1="98200" y1="74200" x2="90400" y2="65800"/>
                          <a14:backgroundMark x1="90400" y1="65800" x2="93200" y2="64800"/>
                          <a14:backgroundMark x1="92800" y1="69000" x2="99800" y2="77400"/>
                          <a14:backgroundMark x1="99800" y1="77400" x2="99800" y2="77400"/>
                          <a14:backgroundMark x1="88600" y1="69000" x2="86800" y2="69400"/>
                          <a14:backgroundMark x1="94000" y1="73600" x2="97400" y2="76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42" y="174864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BB1459-073D-C47A-A30A-55797FEEB666}"/>
                </a:ext>
              </a:extLst>
            </p:cNvPr>
            <p:cNvSpPr txBox="1"/>
            <p:nvPr/>
          </p:nvSpPr>
          <p:spPr>
            <a:xfrm>
              <a:off x="259243" y="1974864"/>
              <a:ext cx="180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Kunde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EE83FA3-6808-C523-1A9E-21F98E3F62E5}"/>
              </a:ext>
            </a:extLst>
          </p:cNvPr>
          <p:cNvGrpSpPr/>
          <p:nvPr/>
        </p:nvGrpSpPr>
        <p:grpSpPr>
          <a:xfrm>
            <a:off x="9508727" y="307889"/>
            <a:ext cx="2619375" cy="2137176"/>
            <a:chOff x="9508727" y="307889"/>
            <a:chExt cx="2619375" cy="2137176"/>
          </a:xfrm>
        </p:grpSpPr>
        <p:pic>
          <p:nvPicPr>
            <p:cNvPr id="5126" name="Picture 6" descr="Microsoft Copilot - mit dem täglichen KI-Begleiter richtig durchstarten. |  Campana &amp; Schott">
              <a:extLst>
                <a:ext uri="{FF2B5EF4-FFF2-40B4-BE49-F238E27FC236}">
                  <a16:creationId xmlns:a16="http://schemas.microsoft.com/office/drawing/2014/main" id="{EF8D64D3-87B6-ADE7-62ED-B72D6514E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2790" y="307889"/>
              <a:ext cx="195125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23F36AD-988D-DBBF-0341-CB5732D2A234}"/>
                </a:ext>
              </a:extLst>
            </p:cNvPr>
            <p:cNvSpPr txBox="1"/>
            <p:nvPr/>
          </p:nvSpPr>
          <p:spPr>
            <a:xfrm>
              <a:off x="9508727" y="1983400"/>
              <a:ext cx="2619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Microsoft Copilot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8F850D5-F067-40F8-B6ED-EF4FFD9E8675}"/>
              </a:ext>
            </a:extLst>
          </p:cNvPr>
          <p:cNvGrpSpPr/>
          <p:nvPr/>
        </p:nvGrpSpPr>
        <p:grpSpPr>
          <a:xfrm>
            <a:off x="9951028" y="4288446"/>
            <a:ext cx="1800000" cy="2261665"/>
            <a:chOff x="9951028" y="4288446"/>
            <a:chExt cx="1800000" cy="2261665"/>
          </a:xfrm>
        </p:grpSpPr>
        <p:pic>
          <p:nvPicPr>
            <p:cNvPr id="5132" name="Picture 12" descr="ChatGPT - Wikipedia">
              <a:extLst>
                <a:ext uri="{FF2B5EF4-FFF2-40B4-BE49-F238E27FC236}">
                  <a16:creationId xmlns:a16="http://schemas.microsoft.com/office/drawing/2014/main" id="{6AEEA109-9C5A-70CE-F0B3-6DED61D30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028" y="4288446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EECC3E6-3266-9B0C-6AD6-0DD07B7E8488}"/>
                </a:ext>
              </a:extLst>
            </p:cNvPr>
            <p:cNvSpPr txBox="1"/>
            <p:nvPr/>
          </p:nvSpPr>
          <p:spPr>
            <a:xfrm>
              <a:off x="9961570" y="6088446"/>
              <a:ext cx="1789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ChatGPT API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96AB755-1AC4-22C3-DB30-885C0461EFC5}"/>
              </a:ext>
            </a:extLst>
          </p:cNvPr>
          <p:cNvGrpSpPr/>
          <p:nvPr/>
        </p:nvGrpSpPr>
        <p:grpSpPr>
          <a:xfrm>
            <a:off x="97855" y="4640685"/>
            <a:ext cx="2352753" cy="2209044"/>
            <a:chOff x="504047" y="4151402"/>
            <a:chExt cx="2352753" cy="22090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0FDF3A-F1BC-7FDF-6CA7-6DF6A4D1C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35" y="4667722"/>
              <a:ext cx="1271798" cy="127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7CC42C0-B08B-4538-1AD9-DED6C9B7827B}"/>
                </a:ext>
              </a:extLst>
            </p:cNvPr>
            <p:cNvSpPr txBox="1"/>
            <p:nvPr/>
          </p:nvSpPr>
          <p:spPr>
            <a:xfrm>
              <a:off x="504047" y="5898781"/>
              <a:ext cx="235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AXA </a:t>
              </a:r>
              <a:r>
                <a:rPr lang="de-CH" sz="2400" b="1" dirty="0" err="1"/>
                <a:t>OpenAPIs</a:t>
              </a:r>
              <a:endParaRPr lang="de-CH" sz="2400" b="1" dirty="0"/>
            </a:p>
          </p:txBody>
        </p:sp>
        <p:pic>
          <p:nvPicPr>
            <p:cNvPr id="5138" name="Picture 18" descr="Open API Logo - OpenAPI Initiative">
              <a:extLst>
                <a:ext uri="{FF2B5EF4-FFF2-40B4-BE49-F238E27FC236}">
                  <a16:creationId xmlns:a16="http://schemas.microsoft.com/office/drawing/2014/main" id="{B390C4D1-4F42-7CE9-9B71-072083D81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69" y="4151402"/>
              <a:ext cx="1927264" cy="511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C12408E-C2CD-5449-3F39-6170182CBCA6}"/>
              </a:ext>
            </a:extLst>
          </p:cNvPr>
          <p:cNvGrpSpPr/>
          <p:nvPr/>
        </p:nvGrpSpPr>
        <p:grpSpPr>
          <a:xfrm>
            <a:off x="3949991" y="1531867"/>
            <a:ext cx="4598907" cy="4598907"/>
            <a:chOff x="4019229" y="430326"/>
            <a:chExt cx="4598907" cy="4598907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EA96414-5795-9453-9F66-26FAFD8382C1}"/>
                </a:ext>
              </a:extLst>
            </p:cNvPr>
            <p:cNvSpPr txBox="1"/>
            <p:nvPr/>
          </p:nvSpPr>
          <p:spPr>
            <a:xfrm>
              <a:off x="4533900" y="4460531"/>
              <a:ext cx="2895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AXA ChatGPT Plugins</a:t>
              </a:r>
            </a:p>
          </p:txBody>
        </p:sp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262A8E6C-E6A7-4989-A51F-2DBD58D32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59"/>
            <a:stretch/>
          </p:blipFill>
          <p:spPr bwMode="auto">
            <a:xfrm>
              <a:off x="4960056" y="3653945"/>
              <a:ext cx="618116" cy="607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Grafik 13" descr="Puzzleteile Silhouette">
              <a:extLst>
                <a:ext uri="{FF2B5EF4-FFF2-40B4-BE49-F238E27FC236}">
                  <a16:creationId xmlns:a16="http://schemas.microsoft.com/office/drawing/2014/main" id="{F8DDA442-3F34-2590-2040-DC9DF98A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19229" y="430326"/>
              <a:ext cx="4598907" cy="4598907"/>
            </a:xfrm>
            <a:prstGeom prst="rect">
              <a:avLst/>
            </a:prstGeom>
          </p:spPr>
        </p:pic>
        <p:pic>
          <p:nvPicPr>
            <p:cNvPr id="15" name="Picture 6" descr="csharp&quot; Icon - Download for free – Iconduck">
              <a:extLst>
                <a:ext uri="{FF2B5EF4-FFF2-40B4-BE49-F238E27FC236}">
                  <a16:creationId xmlns:a16="http://schemas.microsoft.com/office/drawing/2014/main" id="{866100F9-8AF5-B096-88E9-E1C1E5D0D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788" y="3490783"/>
              <a:ext cx="521365" cy="60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0" name="Picture 20" descr="AzureFunctions Archives - Page 2 of 3 - adatum">
              <a:extLst>
                <a:ext uri="{FF2B5EF4-FFF2-40B4-BE49-F238E27FC236}">
                  <a16:creationId xmlns:a16="http://schemas.microsoft.com/office/drawing/2014/main" id="{267B3EC6-C1EF-57A3-D3CE-523289E9F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9055">
              <a:off x="6901742" y="1298589"/>
              <a:ext cx="890002" cy="60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2" name="Picture 22" descr="Flask Logo PNG Transparent &amp; SVG Vector - Freebie Supply">
              <a:extLst>
                <a:ext uri="{FF2B5EF4-FFF2-40B4-BE49-F238E27FC236}">
                  <a16:creationId xmlns:a16="http://schemas.microsoft.com/office/drawing/2014/main" id="{40569756-6CB1-6EA7-CC97-611BEE19E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972" y="2067006"/>
              <a:ext cx="811200" cy="60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FD47778-087C-E8C2-38F1-ABC28393CD1C}"/>
              </a:ext>
            </a:extLst>
          </p:cNvPr>
          <p:cNvCxnSpPr/>
          <p:nvPr/>
        </p:nvCxnSpPr>
        <p:spPr>
          <a:xfrm>
            <a:off x="2259793" y="875046"/>
            <a:ext cx="735131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B24135C-29C3-72FE-FD5C-BC856D2184BE}"/>
              </a:ext>
            </a:extLst>
          </p:cNvPr>
          <p:cNvCxnSpPr>
            <a:cxnSpLocks/>
          </p:cNvCxnSpPr>
          <p:nvPr/>
        </p:nvCxnSpPr>
        <p:spPr>
          <a:xfrm flipH="1">
            <a:off x="7501924" y="2550576"/>
            <a:ext cx="2219847" cy="177702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168258A9-327D-0663-A39B-09D9701607AB}"/>
              </a:ext>
            </a:extLst>
          </p:cNvPr>
          <p:cNvCxnSpPr>
            <a:cxnSpLocks/>
          </p:cNvCxnSpPr>
          <p:nvPr/>
        </p:nvCxnSpPr>
        <p:spPr>
          <a:xfrm flipH="1">
            <a:off x="2146138" y="4799265"/>
            <a:ext cx="2088438" cy="122447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5FE24EBB-FB06-5009-18D2-D5958F29C0FF}"/>
              </a:ext>
            </a:extLst>
          </p:cNvPr>
          <p:cNvCxnSpPr>
            <a:cxnSpLocks/>
          </p:cNvCxnSpPr>
          <p:nvPr/>
        </p:nvCxnSpPr>
        <p:spPr>
          <a:xfrm flipV="1">
            <a:off x="2289732" y="5059094"/>
            <a:ext cx="2060348" cy="118930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6893F1B-9CD0-A5E8-6DF1-ABC0101D6A61}"/>
              </a:ext>
            </a:extLst>
          </p:cNvPr>
          <p:cNvCxnSpPr>
            <a:cxnSpLocks/>
          </p:cNvCxnSpPr>
          <p:nvPr/>
        </p:nvCxnSpPr>
        <p:spPr>
          <a:xfrm flipV="1">
            <a:off x="7674928" y="2765147"/>
            <a:ext cx="2211967" cy="182836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C253175-F661-9395-DE18-63F74F594D0E}"/>
              </a:ext>
            </a:extLst>
          </p:cNvPr>
          <p:cNvCxnSpPr>
            <a:cxnSpLocks/>
          </p:cNvCxnSpPr>
          <p:nvPr/>
        </p:nvCxnSpPr>
        <p:spPr>
          <a:xfrm>
            <a:off x="10851028" y="2550576"/>
            <a:ext cx="0" cy="152189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B1F202E-AF79-2E16-F104-2D385C05C659}"/>
              </a:ext>
            </a:extLst>
          </p:cNvPr>
          <p:cNvCxnSpPr>
            <a:cxnSpLocks/>
          </p:cNvCxnSpPr>
          <p:nvPr/>
        </p:nvCxnSpPr>
        <p:spPr>
          <a:xfrm flipV="1">
            <a:off x="11256825" y="2550576"/>
            <a:ext cx="0" cy="152189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FA4EF3A-6890-597B-05E7-B29238919ACA}"/>
              </a:ext>
            </a:extLst>
          </p:cNvPr>
          <p:cNvCxnSpPr>
            <a:cxnSpLocks/>
          </p:cNvCxnSpPr>
          <p:nvPr/>
        </p:nvCxnSpPr>
        <p:spPr>
          <a:xfrm flipH="1">
            <a:off x="2240743" y="1126320"/>
            <a:ext cx="7351313" cy="85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23" name="Ellipse 5122">
            <a:extLst>
              <a:ext uri="{FF2B5EF4-FFF2-40B4-BE49-F238E27FC236}">
                <a16:creationId xmlns:a16="http://schemas.microsoft.com/office/drawing/2014/main" id="{25CDA358-CB04-4973-2320-4CB752866F99}"/>
              </a:ext>
            </a:extLst>
          </p:cNvPr>
          <p:cNvSpPr/>
          <p:nvPr/>
        </p:nvSpPr>
        <p:spPr>
          <a:xfrm>
            <a:off x="4926917" y="677291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/>
              <a:t>1</a:t>
            </a:r>
          </a:p>
        </p:txBody>
      </p:sp>
      <p:sp>
        <p:nvSpPr>
          <p:cNvPr id="5135" name="Ellipse 5134">
            <a:extLst>
              <a:ext uri="{FF2B5EF4-FFF2-40B4-BE49-F238E27FC236}">
                <a16:creationId xmlns:a16="http://schemas.microsoft.com/office/drawing/2014/main" id="{2ED290D9-1C24-8A6E-3CA0-12747BAC9100}"/>
              </a:ext>
            </a:extLst>
          </p:cNvPr>
          <p:cNvSpPr/>
          <p:nvPr/>
        </p:nvSpPr>
        <p:spPr>
          <a:xfrm>
            <a:off x="10667514" y="2859197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/>
              <a:t>2</a:t>
            </a:r>
          </a:p>
        </p:txBody>
      </p:sp>
      <p:grpSp>
        <p:nvGrpSpPr>
          <p:cNvPr id="5145" name="Gruppieren 5144">
            <a:extLst>
              <a:ext uri="{FF2B5EF4-FFF2-40B4-BE49-F238E27FC236}">
                <a16:creationId xmlns:a16="http://schemas.microsoft.com/office/drawing/2014/main" id="{7CD2EED2-FAF8-32B6-1654-90700ABE86DB}"/>
              </a:ext>
            </a:extLst>
          </p:cNvPr>
          <p:cNvGrpSpPr/>
          <p:nvPr/>
        </p:nvGrpSpPr>
        <p:grpSpPr>
          <a:xfrm>
            <a:off x="414802" y="2510317"/>
            <a:ext cx="1624371" cy="1924860"/>
            <a:chOff x="2068224" y="2040823"/>
            <a:chExt cx="1624371" cy="1924860"/>
          </a:xfrm>
        </p:grpSpPr>
        <p:pic>
          <p:nvPicPr>
            <p:cNvPr id="5143" name="Grafik 5142" descr="Ein Bild, das Clipart, Grafiken, Logo, Symbol enthält.&#10;&#10;Automatisch generierte Beschreibung">
              <a:extLst>
                <a:ext uri="{FF2B5EF4-FFF2-40B4-BE49-F238E27FC236}">
                  <a16:creationId xmlns:a16="http://schemas.microsoft.com/office/drawing/2014/main" id="{AB183FCE-6EC6-7A88-F023-D0A2793EC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524" y="2040823"/>
              <a:ext cx="1510071" cy="1502632"/>
            </a:xfrm>
            <a:prstGeom prst="rect">
              <a:avLst/>
            </a:prstGeom>
          </p:spPr>
        </p:pic>
        <p:sp>
          <p:nvSpPr>
            <p:cNvPr id="5144" name="Textfeld 5143">
              <a:extLst>
                <a:ext uri="{FF2B5EF4-FFF2-40B4-BE49-F238E27FC236}">
                  <a16:creationId xmlns:a16="http://schemas.microsoft.com/office/drawing/2014/main" id="{EAE1FCFE-1DB2-C982-3E43-C8966E93C747}"/>
                </a:ext>
              </a:extLst>
            </p:cNvPr>
            <p:cNvSpPr txBox="1"/>
            <p:nvPr/>
          </p:nvSpPr>
          <p:spPr>
            <a:xfrm>
              <a:off x="2068224" y="3504018"/>
              <a:ext cx="1510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b="1" dirty="0"/>
                <a:t>Ada</a:t>
              </a:r>
            </a:p>
          </p:txBody>
        </p:sp>
      </p:grpSp>
      <p:cxnSp>
        <p:nvCxnSpPr>
          <p:cNvPr id="5150" name="Gerade Verbindung mit Pfeil 5149">
            <a:extLst>
              <a:ext uri="{FF2B5EF4-FFF2-40B4-BE49-F238E27FC236}">
                <a16:creationId xmlns:a16="http://schemas.microsoft.com/office/drawing/2014/main" id="{F61FB34A-AE6E-9CA5-8661-49BFD20B75D4}"/>
              </a:ext>
            </a:extLst>
          </p:cNvPr>
          <p:cNvCxnSpPr>
            <a:cxnSpLocks/>
          </p:cNvCxnSpPr>
          <p:nvPr/>
        </p:nvCxnSpPr>
        <p:spPr>
          <a:xfrm flipH="1" flipV="1">
            <a:off x="2097877" y="3118429"/>
            <a:ext cx="2180349" cy="56786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51" name="Gerade Verbindung mit Pfeil 5150">
            <a:extLst>
              <a:ext uri="{FF2B5EF4-FFF2-40B4-BE49-F238E27FC236}">
                <a16:creationId xmlns:a16="http://schemas.microsoft.com/office/drawing/2014/main" id="{74302F23-710F-B10B-B8BE-2239C3AE0483}"/>
              </a:ext>
            </a:extLst>
          </p:cNvPr>
          <p:cNvCxnSpPr>
            <a:cxnSpLocks/>
          </p:cNvCxnSpPr>
          <p:nvPr/>
        </p:nvCxnSpPr>
        <p:spPr>
          <a:xfrm>
            <a:off x="2097877" y="3378258"/>
            <a:ext cx="2180349" cy="56103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61" name="Ellipse 5160">
            <a:extLst>
              <a:ext uri="{FF2B5EF4-FFF2-40B4-BE49-F238E27FC236}">
                <a16:creationId xmlns:a16="http://schemas.microsoft.com/office/drawing/2014/main" id="{AC2F9B13-C7D3-C86B-61E7-E9568DF66955}"/>
              </a:ext>
            </a:extLst>
          </p:cNvPr>
          <p:cNvSpPr/>
          <p:nvPr/>
        </p:nvSpPr>
        <p:spPr>
          <a:xfrm>
            <a:off x="11080965" y="2859197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/>
              <a:t>3</a:t>
            </a:r>
          </a:p>
        </p:txBody>
      </p:sp>
      <p:sp>
        <p:nvSpPr>
          <p:cNvPr id="5162" name="Ellipse 5161">
            <a:extLst>
              <a:ext uri="{FF2B5EF4-FFF2-40B4-BE49-F238E27FC236}">
                <a16:creationId xmlns:a16="http://schemas.microsoft.com/office/drawing/2014/main" id="{E65CBD0C-3ABD-899E-D2D2-0723037B003F}"/>
              </a:ext>
            </a:extLst>
          </p:cNvPr>
          <p:cNvSpPr/>
          <p:nvPr/>
        </p:nvSpPr>
        <p:spPr>
          <a:xfrm>
            <a:off x="8278627" y="3329076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/>
              <a:t>4</a:t>
            </a:r>
          </a:p>
        </p:txBody>
      </p:sp>
      <p:sp>
        <p:nvSpPr>
          <p:cNvPr id="5163" name="Ellipse 5162">
            <a:extLst>
              <a:ext uri="{FF2B5EF4-FFF2-40B4-BE49-F238E27FC236}">
                <a16:creationId xmlns:a16="http://schemas.microsoft.com/office/drawing/2014/main" id="{AC250F62-9B53-8EEA-49F9-CDDF677FC32A}"/>
              </a:ext>
            </a:extLst>
          </p:cNvPr>
          <p:cNvSpPr/>
          <p:nvPr/>
        </p:nvSpPr>
        <p:spPr>
          <a:xfrm>
            <a:off x="2943445" y="3201841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5a</a:t>
            </a:r>
          </a:p>
        </p:txBody>
      </p:sp>
      <p:sp>
        <p:nvSpPr>
          <p:cNvPr id="5164" name="Ellipse 5163">
            <a:extLst>
              <a:ext uri="{FF2B5EF4-FFF2-40B4-BE49-F238E27FC236}">
                <a16:creationId xmlns:a16="http://schemas.microsoft.com/office/drawing/2014/main" id="{C7E2B662-8BB0-790B-60B1-B94FC36A102E}"/>
              </a:ext>
            </a:extLst>
          </p:cNvPr>
          <p:cNvSpPr/>
          <p:nvPr/>
        </p:nvSpPr>
        <p:spPr>
          <a:xfrm>
            <a:off x="2882849" y="5272853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5b</a:t>
            </a:r>
          </a:p>
        </p:txBody>
      </p:sp>
      <p:sp>
        <p:nvSpPr>
          <p:cNvPr id="5165" name="Ellipse 5164">
            <a:extLst>
              <a:ext uri="{FF2B5EF4-FFF2-40B4-BE49-F238E27FC236}">
                <a16:creationId xmlns:a16="http://schemas.microsoft.com/office/drawing/2014/main" id="{0DBE1BD8-38F6-F81D-6302-E3F580FB6E31}"/>
              </a:ext>
            </a:extLst>
          </p:cNvPr>
          <p:cNvSpPr/>
          <p:nvPr/>
        </p:nvSpPr>
        <p:spPr>
          <a:xfrm>
            <a:off x="3223050" y="3575683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6a</a:t>
            </a:r>
          </a:p>
        </p:txBody>
      </p:sp>
      <p:sp>
        <p:nvSpPr>
          <p:cNvPr id="5166" name="Ellipse 5165">
            <a:extLst>
              <a:ext uri="{FF2B5EF4-FFF2-40B4-BE49-F238E27FC236}">
                <a16:creationId xmlns:a16="http://schemas.microsoft.com/office/drawing/2014/main" id="{9F397547-4FBC-A972-CC64-0E661A3404BE}"/>
              </a:ext>
            </a:extLst>
          </p:cNvPr>
          <p:cNvSpPr/>
          <p:nvPr/>
        </p:nvSpPr>
        <p:spPr>
          <a:xfrm>
            <a:off x="3382156" y="5341589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6b</a:t>
            </a:r>
          </a:p>
        </p:txBody>
      </p:sp>
      <p:sp>
        <p:nvSpPr>
          <p:cNvPr id="5167" name="Ellipse 5166">
            <a:extLst>
              <a:ext uri="{FF2B5EF4-FFF2-40B4-BE49-F238E27FC236}">
                <a16:creationId xmlns:a16="http://schemas.microsoft.com/office/drawing/2014/main" id="{1210A52F-62B0-708F-2FFA-C9E646F1B213}"/>
              </a:ext>
            </a:extLst>
          </p:cNvPr>
          <p:cNvSpPr/>
          <p:nvPr/>
        </p:nvSpPr>
        <p:spPr>
          <a:xfrm>
            <a:off x="8842078" y="3329823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7</a:t>
            </a:r>
          </a:p>
        </p:txBody>
      </p:sp>
      <p:sp>
        <p:nvSpPr>
          <p:cNvPr id="5169" name="Ellipse 5168">
            <a:extLst>
              <a:ext uri="{FF2B5EF4-FFF2-40B4-BE49-F238E27FC236}">
                <a16:creationId xmlns:a16="http://schemas.microsoft.com/office/drawing/2014/main" id="{55BAC9FD-342B-1268-5468-F183CD1F9BA3}"/>
              </a:ext>
            </a:extLst>
          </p:cNvPr>
          <p:cNvSpPr/>
          <p:nvPr/>
        </p:nvSpPr>
        <p:spPr>
          <a:xfrm>
            <a:off x="10671660" y="3315659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8</a:t>
            </a:r>
          </a:p>
        </p:txBody>
      </p:sp>
      <p:sp>
        <p:nvSpPr>
          <p:cNvPr id="5170" name="Ellipse 5169">
            <a:extLst>
              <a:ext uri="{FF2B5EF4-FFF2-40B4-BE49-F238E27FC236}">
                <a16:creationId xmlns:a16="http://schemas.microsoft.com/office/drawing/2014/main" id="{E553A933-76FC-2EC2-A2FC-BA7302A162F2}"/>
              </a:ext>
            </a:extLst>
          </p:cNvPr>
          <p:cNvSpPr/>
          <p:nvPr/>
        </p:nvSpPr>
        <p:spPr>
          <a:xfrm>
            <a:off x="11092768" y="3315659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9</a:t>
            </a:r>
          </a:p>
        </p:txBody>
      </p:sp>
      <p:sp>
        <p:nvSpPr>
          <p:cNvPr id="5171" name="Ellipse 5170">
            <a:extLst>
              <a:ext uri="{FF2B5EF4-FFF2-40B4-BE49-F238E27FC236}">
                <a16:creationId xmlns:a16="http://schemas.microsoft.com/office/drawing/2014/main" id="{06B08B3F-9285-42AD-A61B-8391D9009AB4}"/>
              </a:ext>
            </a:extLst>
          </p:cNvPr>
          <p:cNvSpPr/>
          <p:nvPr/>
        </p:nvSpPr>
        <p:spPr>
          <a:xfrm>
            <a:off x="6269449" y="949903"/>
            <a:ext cx="352833" cy="352833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b="1" dirty="0"/>
              <a:t>10</a:t>
            </a:r>
          </a:p>
        </p:txBody>
      </p:sp>
      <p:sp>
        <p:nvSpPr>
          <p:cNvPr id="5174" name="Sprechblase: rechteckig mit abgerundeten Ecken 5173">
            <a:extLst>
              <a:ext uri="{FF2B5EF4-FFF2-40B4-BE49-F238E27FC236}">
                <a16:creationId xmlns:a16="http://schemas.microsoft.com/office/drawing/2014/main" id="{C459A723-392F-BE51-D321-C60C32C02D38}"/>
              </a:ext>
            </a:extLst>
          </p:cNvPr>
          <p:cNvSpPr/>
          <p:nvPr/>
        </p:nvSpPr>
        <p:spPr>
          <a:xfrm>
            <a:off x="2902176" y="294954"/>
            <a:ext cx="5878735" cy="360000"/>
          </a:xfrm>
          <a:prstGeom prst="wedgeRoundRectCallout">
            <a:avLst>
              <a:gd name="adj1" fmla="val -60529"/>
              <a:gd name="adj2" fmla="val 4814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  <a:latin typeface="Consolas" panose="020B0609020204030204" pitchFamily="49" charset="0"/>
              </a:rPr>
              <a:t>kann ich meinen </a:t>
            </a:r>
            <a:r>
              <a:rPr lang="de-CH" dirty="0" err="1">
                <a:solidFill>
                  <a:schemeClr val="tx1"/>
                </a:solidFill>
                <a:latin typeface="Consolas" panose="020B0609020204030204" pitchFamily="49" charset="0"/>
              </a:rPr>
              <a:t>lambo</a:t>
            </a:r>
            <a:r>
              <a:rPr lang="de-CH" dirty="0">
                <a:solidFill>
                  <a:schemeClr val="tx1"/>
                </a:solidFill>
                <a:latin typeface="Consolas" panose="020B0609020204030204" pitchFamily="49" charset="0"/>
              </a:rPr>
              <a:t> versichern?</a:t>
            </a:r>
          </a:p>
        </p:txBody>
      </p:sp>
      <p:sp>
        <p:nvSpPr>
          <p:cNvPr id="5175" name="Sprechblase: rechteckig mit abgerundeten Ecken 5174">
            <a:extLst>
              <a:ext uri="{FF2B5EF4-FFF2-40B4-BE49-F238E27FC236}">
                <a16:creationId xmlns:a16="http://schemas.microsoft.com/office/drawing/2014/main" id="{4A2587F4-2BEA-B0FD-E624-6E084FA8A89A}"/>
              </a:ext>
            </a:extLst>
          </p:cNvPr>
          <p:cNvSpPr/>
          <p:nvPr/>
        </p:nvSpPr>
        <p:spPr>
          <a:xfrm>
            <a:off x="2882849" y="1360456"/>
            <a:ext cx="5878735" cy="360000"/>
          </a:xfrm>
          <a:prstGeom prst="wedgeRoundRectCallout">
            <a:avLst>
              <a:gd name="adj1" fmla="val 63582"/>
              <a:gd name="adj2" fmla="val 316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  <a:latin typeface="Consolas" panose="020B0609020204030204" pitchFamily="49" charset="0"/>
              </a:rPr>
              <a:t>Ja, Sie können ihren neuen Lamborghini ...</a:t>
            </a:r>
          </a:p>
        </p:txBody>
      </p:sp>
    </p:spTree>
    <p:extLst>
      <p:ext uri="{BB962C8B-B14F-4D97-AF65-F5344CB8AC3E}">
        <p14:creationId xmlns:p14="http://schemas.microsoft.com/office/powerpoint/2010/main" val="342017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B8C596B-D6CD-A2B7-14A8-8799EFF03E9D}"/>
              </a:ext>
            </a:extLst>
          </p:cNvPr>
          <p:cNvGrpSpPr/>
          <p:nvPr/>
        </p:nvGrpSpPr>
        <p:grpSpPr>
          <a:xfrm>
            <a:off x="2667000" y="172720"/>
            <a:ext cx="6858000" cy="6858000"/>
            <a:chOff x="2667000" y="0"/>
            <a:chExt cx="6858000" cy="685800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5D5F6B4-AFDB-6C46-D177-A57B38460685}"/>
                </a:ext>
              </a:extLst>
            </p:cNvPr>
            <p:cNvGrpSpPr/>
            <p:nvPr/>
          </p:nvGrpSpPr>
          <p:grpSpPr>
            <a:xfrm>
              <a:off x="2667000" y="0"/>
              <a:ext cx="6858000" cy="6858000"/>
              <a:chOff x="2667000" y="0"/>
              <a:chExt cx="6858000" cy="6858000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4D687A3-B5A5-CD79-BB98-9F433F5C90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7000" y="0"/>
                <a:ext cx="6858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07D9F566-DFD7-FF8F-21C6-396E80193912}"/>
                  </a:ext>
                </a:extLst>
              </p:cNvPr>
              <p:cNvSpPr/>
              <p:nvPr/>
            </p:nvSpPr>
            <p:spPr>
              <a:xfrm>
                <a:off x="5267325" y="2305050"/>
                <a:ext cx="1657350" cy="1685925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90B06FCA-9486-307A-4F38-80D897F72DF4}"/>
                  </a:ext>
                </a:extLst>
              </p:cNvPr>
              <p:cNvSpPr/>
              <p:nvPr/>
            </p:nvSpPr>
            <p:spPr>
              <a:xfrm>
                <a:off x="4800600" y="4800601"/>
                <a:ext cx="2533650" cy="457199"/>
              </a:xfrm>
              <a:prstGeom prst="rect">
                <a:avLst/>
              </a:prstGeom>
              <a:solidFill>
                <a:srgbClr val="F7F5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82B7903-20FE-5B9B-192D-932EDF37DC68}"/>
                </a:ext>
              </a:extLst>
            </p:cNvPr>
            <p:cNvSpPr txBox="1"/>
            <p:nvPr/>
          </p:nvSpPr>
          <p:spPr>
            <a:xfrm rot="20512294">
              <a:off x="3348038" y="2234475"/>
              <a:ext cx="5495925" cy="27546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CH" sz="17300" b="1" dirty="0">
                  <a:ln w="28575">
                    <a:noFill/>
                  </a:ln>
                  <a:solidFill>
                    <a:srgbClr val="042682"/>
                  </a:solidFill>
                  <a:latin typeface="Impact" panose="020B0806030902050204" pitchFamily="34" charset="0"/>
                </a:rPr>
                <a:t>KMEE</a:t>
              </a:r>
              <a:endParaRPr lang="de-CH" sz="17300" dirty="0">
                <a:solidFill>
                  <a:srgbClr val="042682"/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9F5BB5F7-0BAF-5D60-8051-DBC0D949261E}"/>
              </a:ext>
            </a:extLst>
          </p:cNvPr>
          <p:cNvSpPr txBox="1"/>
          <p:nvPr/>
        </p:nvSpPr>
        <p:spPr>
          <a:xfrm>
            <a:off x="0" y="11430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80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interaktiv, praktisch, gut ...</a:t>
            </a:r>
          </a:p>
        </p:txBody>
      </p:sp>
    </p:spTree>
    <p:extLst>
      <p:ext uri="{BB962C8B-B14F-4D97-AF65-F5344CB8AC3E}">
        <p14:creationId xmlns:p14="http://schemas.microsoft.com/office/powerpoint/2010/main" val="69160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6AF77-2DFC-E22B-943E-E320747B8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F2C026-79EA-445A-FC4F-7E6ECAECA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71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C1D43-FAB2-EE7E-7C87-489EDFE6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Legal </a:t>
            </a:r>
            <a:r>
              <a:rPr lang="de-CH" dirty="0" err="1"/>
              <a:t>protection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464EFF-A7B8-AF12-90B6-69BF4F100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8960EE-ADCB-3039-8111-48AD7C67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877" y="373115"/>
            <a:ext cx="5799323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5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CD90B-772A-2E62-A476-DD09A3F1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KMU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9D2B9A-0761-768A-7388-97FBBB7A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038DB39-294D-A7A3-44D1-11A09A81EDAA}"/>
              </a:ext>
            </a:extLst>
          </p:cNvPr>
          <p:cNvGrpSpPr/>
          <p:nvPr/>
        </p:nvGrpSpPr>
        <p:grpSpPr>
          <a:xfrm>
            <a:off x="5062518" y="60203"/>
            <a:ext cx="5875530" cy="6627236"/>
            <a:chOff x="838199" y="969118"/>
            <a:chExt cx="5875530" cy="662723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5D5E59C-29BD-06FC-C978-514594608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957"/>
            <a:stretch/>
          </p:blipFill>
          <p:spPr>
            <a:xfrm>
              <a:off x="838200" y="3145221"/>
              <a:ext cx="5875529" cy="4451133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91A9821B-DA0D-3B9B-B96D-6ABF7B6FC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201"/>
            <a:stretch/>
          </p:blipFill>
          <p:spPr>
            <a:xfrm>
              <a:off x="838199" y="969118"/>
              <a:ext cx="5875529" cy="2176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7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28885-B14C-BF2B-F8DC-FC00FBBB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Advisor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09214-3680-63F3-A548-9006AB79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125FDDB-3B9B-9BEB-6100-1F27AF086358}"/>
              </a:ext>
            </a:extLst>
          </p:cNvPr>
          <p:cNvGrpSpPr/>
          <p:nvPr/>
        </p:nvGrpSpPr>
        <p:grpSpPr>
          <a:xfrm>
            <a:off x="3049663" y="2678276"/>
            <a:ext cx="5502118" cy="2939257"/>
            <a:chOff x="1982863" y="1478126"/>
            <a:chExt cx="5502118" cy="293925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98B828B-8FB9-EAE4-57C8-7935926A8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012"/>
            <a:stretch/>
          </p:blipFill>
          <p:spPr>
            <a:xfrm>
              <a:off x="1982864" y="1478126"/>
              <a:ext cx="5502117" cy="1138401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A081291-8661-7879-E318-2ADF57C7B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962"/>
            <a:stretch/>
          </p:blipFill>
          <p:spPr>
            <a:xfrm>
              <a:off x="1982863" y="3739847"/>
              <a:ext cx="5502117" cy="677536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0D18599-0F05-ABD4-7584-B701DE077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083" b="26929"/>
            <a:stretch/>
          </p:blipFill>
          <p:spPr>
            <a:xfrm>
              <a:off x="1982863" y="2616527"/>
              <a:ext cx="5502117" cy="1138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60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28885-B14C-BF2B-F8DC-FC00FBBB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Boote </a:t>
            </a:r>
            <a:r>
              <a:rPr lang="de-CH" dirty="0" err="1"/>
              <a:t>Boote</a:t>
            </a:r>
            <a:r>
              <a:rPr lang="de-CH" dirty="0"/>
              <a:t> </a:t>
            </a:r>
            <a:r>
              <a:rPr lang="de-CH" dirty="0" err="1"/>
              <a:t>Boote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09214-3680-63F3-A548-9006AB79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2896891-3562-249E-BB79-3FDFB79E6BAA}"/>
              </a:ext>
            </a:extLst>
          </p:cNvPr>
          <p:cNvGrpSpPr/>
          <p:nvPr/>
        </p:nvGrpSpPr>
        <p:grpSpPr>
          <a:xfrm>
            <a:off x="957967" y="2828290"/>
            <a:ext cx="5723116" cy="2309496"/>
            <a:chOff x="710317" y="1789114"/>
            <a:chExt cx="5723116" cy="230949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9365A08-8DE5-C994-BE4A-1654746B7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0852"/>
            <a:stretch/>
          </p:blipFill>
          <p:spPr>
            <a:xfrm>
              <a:off x="710317" y="1789114"/>
              <a:ext cx="5723116" cy="96361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2202D1F-F4A2-14B6-9764-AAE268476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322"/>
            <a:stretch/>
          </p:blipFill>
          <p:spPr>
            <a:xfrm>
              <a:off x="710317" y="2752726"/>
              <a:ext cx="5723116" cy="134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272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4B4233E-35C2-0607-A181-EC929B11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2FE9729-E3C3-8427-6C1B-EB671B12CEF1}"/>
              </a:ext>
            </a:extLst>
          </p:cNvPr>
          <p:cNvSpPr txBox="1"/>
          <p:nvPr/>
        </p:nvSpPr>
        <p:spPr>
          <a:xfrm>
            <a:off x="1562100" y="4303455"/>
            <a:ext cx="9067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80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Presented </a:t>
            </a:r>
            <a:r>
              <a:rPr lang="de-CH" sz="8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with</a:t>
            </a:r>
            <a:r>
              <a:rPr lang="de-CH" sz="8000" b="1" dirty="0">
                <a:ln w="28575">
                  <a:noFill/>
                </a:ln>
                <a:solidFill>
                  <a:schemeClr val="bg1"/>
                </a:solidFill>
                <a:latin typeface="Impact" panose="020B0806030902050204" pitchFamily="34" charset="0"/>
              </a:rPr>
              <a:t>❤️</a:t>
            </a:r>
            <a:r>
              <a:rPr lang="de-CH" sz="8000" b="1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by</a:t>
            </a:r>
            <a:endParaRPr lang="de-CH" sz="80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algn="ctr"/>
            <a:r>
              <a:rPr lang="de-CH" sz="80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Zirkus</a:t>
            </a:r>
            <a:r>
              <a:rPr lang="de-CH" sz="8000" b="1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 KMEE</a:t>
            </a:r>
            <a:endParaRPr lang="de-CH" sz="80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3CF2B2-494F-1213-1278-8E177FB566D2}"/>
              </a:ext>
            </a:extLst>
          </p:cNvPr>
          <p:cNvSpPr txBox="1"/>
          <p:nvPr/>
        </p:nvSpPr>
        <p:spPr>
          <a:xfrm>
            <a:off x="19050" y="305068"/>
            <a:ext cx="1504950" cy="6247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CH" sz="8000" dirty="0"/>
              <a:t>🎉</a:t>
            </a:r>
          </a:p>
          <a:p>
            <a:r>
              <a:rPr lang="de-CH" sz="8000" dirty="0"/>
              <a:t>🎉</a:t>
            </a:r>
          </a:p>
          <a:p>
            <a:r>
              <a:rPr lang="de-CH" sz="8000" dirty="0"/>
              <a:t>🎉</a:t>
            </a:r>
          </a:p>
          <a:p>
            <a:r>
              <a:rPr lang="de-CH" sz="8000" dirty="0"/>
              <a:t>🎉</a:t>
            </a:r>
          </a:p>
          <a:p>
            <a:r>
              <a:rPr lang="de-CH" sz="8000" dirty="0"/>
              <a:t>🎉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4CE08BF-87DA-8428-1AF8-9A035692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87052" y="358944"/>
            <a:ext cx="1504948" cy="61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4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D76D189F-5099-3B7A-38E5-24B6742FC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357695"/>
            <a:ext cx="10414000" cy="61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o Soyjaks Pointing HD Template - Background removed [4096*3239] | Two  Soyjaks Pointing | Know Your Meme">
            <a:extLst>
              <a:ext uri="{FF2B5EF4-FFF2-40B4-BE49-F238E27FC236}">
                <a16:creationId xmlns:a16="http://schemas.microsoft.com/office/drawing/2014/main" id="{5C47F0C0-86B7-1C9F-2208-E6753C883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5"/>
          <a:stretch/>
        </p:blipFill>
        <p:spPr bwMode="auto">
          <a:xfrm>
            <a:off x="9556832" y="0"/>
            <a:ext cx="3492336" cy="56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tonks Guy PNG Template in High Quality : r/MemeRestoration">
            <a:extLst>
              <a:ext uri="{FF2B5EF4-FFF2-40B4-BE49-F238E27FC236}">
                <a16:creationId xmlns:a16="http://schemas.microsoft.com/office/drawing/2014/main" id="{0B0DB60F-FCF5-BC56-0D98-3B189296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4363" y="0"/>
            <a:ext cx="60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ACD6CC-34F9-E630-1B2D-B956B2AFF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67" b="98667" l="9910" r="99099">
                        <a14:foregroundMark x1="27778" y1="9067" x2="56456" y2="5333"/>
                        <a14:foregroundMark x1="56456" y1="5333" x2="64715" y2="10667"/>
                        <a14:foregroundMark x1="64715" y1="10667" x2="46246" y2="41600"/>
                        <a14:foregroundMark x1="46246" y1="41600" x2="42943" y2="29333"/>
                        <a14:foregroundMark x1="42943" y1="29333" x2="50901" y2="46933"/>
                        <a14:foregroundMark x1="50901" y1="46933" x2="51201" y2="46933"/>
                        <a14:foregroundMark x1="46246" y1="30400" x2="52553" y2="41867"/>
                        <a14:foregroundMark x1="52553" y1="41867" x2="50751" y2="21333"/>
                        <a14:foregroundMark x1="50751" y1="21333" x2="56757" y2="46667"/>
                        <a14:foregroundMark x1="56757" y1="46667" x2="57357" y2="36533"/>
                        <a14:foregroundMark x1="59459" y1="22933" x2="44294" y2="29067"/>
                        <a14:foregroundMark x1="44294" y1="29067" x2="50150" y2="40267"/>
                        <a14:foregroundMark x1="58559" y1="20000" x2="44745" y2="38933"/>
                        <a14:foregroundMark x1="44745" y1="38933" x2="58559" y2="47467"/>
                        <a14:foregroundMark x1="58559" y1="47467" x2="46997" y2="50933"/>
                        <a14:foregroundMark x1="46997" y1="50933" x2="42643" y2="38400"/>
                        <a14:foregroundMark x1="42643" y1="38400" x2="42943" y2="24800"/>
                        <a14:foregroundMark x1="42943" y1="24800" x2="51652" y2="14933"/>
                        <a14:foregroundMark x1="58408" y1="4533" x2="71471" y2="8000"/>
                        <a14:foregroundMark x1="22823" y1="74400" x2="15616" y2="81333"/>
                        <a14:foregroundMark x1="15616" y1="81333" x2="28378" y2="91200"/>
                        <a14:foregroundMark x1="28378" y1="91200" x2="42342" y2="89600"/>
                        <a14:foregroundMark x1="42342" y1="89600" x2="91291" y2="97333"/>
                        <a14:foregroundMark x1="91291" y1="97333" x2="88589" y2="74133"/>
                        <a14:foregroundMark x1="88589" y1="74133" x2="81982" y2="66400"/>
                        <a14:foregroundMark x1="81982" y1="66400" x2="72973" y2="74933"/>
                        <a14:foregroundMark x1="72973" y1="74933" x2="57207" y2="65867"/>
                        <a14:foregroundMark x1="93844" y1="66667" x2="94595" y2="96267"/>
                        <a14:foregroundMark x1="94595" y1="96267" x2="96246" y2="95467"/>
                        <a14:foregroundMark x1="34835" y1="60533" x2="61862" y2="57333"/>
                        <a14:foregroundMark x1="66216" y1="63467" x2="66517" y2="53067"/>
                        <a14:foregroundMark x1="12462" y1="88000" x2="12462" y2="86133"/>
                        <a14:foregroundMark x1="98949" y1="90133" x2="99249" y2="96800"/>
                        <a14:foregroundMark x1="75526" y1="63200" x2="68168" y2="66133"/>
                        <a14:foregroundMark x1="68168" y1="66133" x2="64565" y2="63467"/>
                        <a14:foregroundMark x1="10210" y1="86933" x2="9910" y2="98667"/>
                        <a14:backgroundMark x1="12763" y1="64533" x2="16517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40" y="2899153"/>
            <a:ext cx="447552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0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938A719-5FCF-46E3-4269-6E1BF3F9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84" y="0"/>
            <a:ext cx="6280633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B782EF4-7D24-14F4-E9FB-F259B88CE705}"/>
              </a:ext>
            </a:extLst>
          </p:cNvPr>
          <p:cNvSpPr/>
          <p:nvPr/>
        </p:nvSpPr>
        <p:spPr>
          <a:xfrm>
            <a:off x="4143375" y="1123950"/>
            <a:ext cx="7905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074C3FF-A362-7857-1CE0-87800E8B66AC}"/>
              </a:ext>
            </a:extLst>
          </p:cNvPr>
          <p:cNvSpPr/>
          <p:nvPr/>
        </p:nvSpPr>
        <p:spPr>
          <a:xfrm>
            <a:off x="4143374" y="2333625"/>
            <a:ext cx="7905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2E648C-DEDA-6B3E-4F04-55F244C7FD96}"/>
              </a:ext>
            </a:extLst>
          </p:cNvPr>
          <p:cNvSpPr/>
          <p:nvPr/>
        </p:nvSpPr>
        <p:spPr>
          <a:xfrm>
            <a:off x="4143373" y="3714750"/>
            <a:ext cx="7905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4139045-6A97-74DC-0B08-6C9F98AC31E6}"/>
              </a:ext>
            </a:extLst>
          </p:cNvPr>
          <p:cNvSpPr/>
          <p:nvPr/>
        </p:nvSpPr>
        <p:spPr>
          <a:xfrm>
            <a:off x="4143372" y="4781551"/>
            <a:ext cx="7905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34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55692DD-5453-201C-3091-3729E613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10" y="-10327"/>
            <a:ext cx="6221981" cy="68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7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me gif. The &quot;math lady&quot; meme: A closeup of a blonde woman looking around suspiciously as math equations appear in front of her.">
            <a:extLst>
              <a:ext uri="{FF2B5EF4-FFF2-40B4-BE49-F238E27FC236}">
                <a16:creationId xmlns:a16="http://schemas.microsoft.com/office/drawing/2014/main" id="{A6D01507-F453-78A0-6430-712900D2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483" y="-21678"/>
            <a:ext cx="5156735" cy="32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gif. A man reacts to something surprising, looking puzzled. Dozens of question marks pop up around him.">
            <a:extLst>
              <a:ext uri="{FF2B5EF4-FFF2-40B4-BE49-F238E27FC236}">
                <a16:creationId xmlns:a16="http://schemas.microsoft.com/office/drawing/2014/main" id="{559A0553-8C5A-9A1C-B2F3-9E8FAEB0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483" y="3244796"/>
            <a:ext cx="4841342" cy="361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V gif. Mia Talerico as Charlie from Good Luck Charlie shrugs with a bewildered look on her face. Her blonde pigtails swing from side to side as she turns her head.">
            <a:extLst>
              <a:ext uri="{FF2B5EF4-FFF2-40B4-BE49-F238E27FC236}">
                <a16:creationId xmlns:a16="http://schemas.microsoft.com/office/drawing/2014/main" id="{31C01DED-07EA-1A93-7A54-5B82AEB8D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5281"/>
            <a:ext cx="4657725" cy="379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dris Elba Table Flip GIF">
            <a:extLst>
              <a:ext uri="{FF2B5EF4-FFF2-40B4-BE49-F238E27FC236}">
                <a16:creationId xmlns:a16="http://schemas.microsoft.com/office/drawing/2014/main" id="{77E130C2-9640-C246-D48B-1A5517046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" y="-21678"/>
            <a:ext cx="5559617" cy="3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V gif. Charlie on It's Always Sunny in Philadelphia closes his eyes as he rubs his temples before one eye pops open.">
            <a:extLst>
              <a:ext uri="{FF2B5EF4-FFF2-40B4-BE49-F238E27FC236}">
                <a16:creationId xmlns:a16="http://schemas.microsoft.com/office/drawing/2014/main" id="{43468C9F-A180-763C-F355-0F032A5D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29" y="3000375"/>
            <a:ext cx="38576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ideo gif. A puzzled little girl stares in confusion.">
            <a:extLst>
              <a:ext uri="{FF2B5EF4-FFF2-40B4-BE49-F238E27FC236}">
                <a16:creationId xmlns:a16="http://schemas.microsoft.com/office/drawing/2014/main" id="{5602A3B4-0D2B-6D89-F24B-0933BE81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38" y="-102185"/>
            <a:ext cx="2958445" cy="31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60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9 Helpful ChatGPT Plugins for Data Scientists | by Youssef Hosni | Level Up  Coding">
            <a:extLst>
              <a:ext uri="{FF2B5EF4-FFF2-40B4-BE49-F238E27FC236}">
                <a16:creationId xmlns:a16="http://schemas.microsoft.com/office/drawing/2014/main" id="{8A9571E0-5F46-A9AA-978F-F10196B4B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28" y="0"/>
            <a:ext cx="130628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522045-E01D-8321-75F6-169B0873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628900"/>
          </a:xfrm>
        </p:spPr>
        <p:txBody>
          <a:bodyPr>
            <a:normAutofit/>
          </a:bodyPr>
          <a:lstStyle/>
          <a:p>
            <a:pPr algn="ctr"/>
            <a:r>
              <a:rPr lang="de-CH" sz="8000" b="1" dirty="0">
                <a:ln w="28575">
                  <a:solidFill>
                    <a:srgbClr val="86898F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42557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BC78326-3C1D-6729-38B7-BCE444601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49" y="1747394"/>
            <a:ext cx="11554502" cy="33632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CCE0A0-FF0A-C3F1-B593-E0DC95C8DC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050" y="2594073"/>
            <a:ext cx="6579556" cy="35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5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8DD91AC-1891-D2EB-2362-6D87D72A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43" y="0"/>
            <a:ext cx="8925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62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Breitbild</PresentationFormat>
  <Paragraphs>71</Paragraphs>
  <Slides>16</Slides>
  <Notes>8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Impact</vt:lpstr>
      <vt:lpstr>Office</vt:lpstr>
      <vt:lpstr>KonversationsModellEinsteckEinheit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Solution</vt:lpstr>
      <vt:lpstr>PowerPoint-Präsentation</vt:lpstr>
      <vt:lpstr>PowerPoint-Präsentation</vt:lpstr>
      <vt:lpstr>PowerPoint-Präsentation</vt:lpstr>
      <vt:lpstr>PowerPoint-Präsentation</vt:lpstr>
      <vt:lpstr>Appendix</vt:lpstr>
      <vt:lpstr>Legal protection</vt:lpstr>
      <vt:lpstr>KMU</vt:lpstr>
      <vt:lpstr>Advisor</vt:lpstr>
      <vt:lpstr>Boote Boote Boote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Fehr Fabienne (fehrfab2)</dc:creator>
  <cp:lastModifiedBy>Fehr Fabienne (fehrfab2)</cp:lastModifiedBy>
  <cp:revision>1</cp:revision>
  <dcterms:created xsi:type="dcterms:W3CDTF">2023-11-08T08:26:42Z</dcterms:created>
  <dcterms:modified xsi:type="dcterms:W3CDTF">2023-11-08T14:24:58Z</dcterms:modified>
</cp:coreProperties>
</file>